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14747106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8" d="100"/>
          <a:sy n="68" d="100"/>
        </p:scale>
        <p:origin x="2094" y="10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64729-E77F-4E13-AB97-7673A59662F3}" type="datetimeFigureOut">
              <a:rPr lang="en-SG" smtClean="0"/>
              <a:t>5/5/2023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FDF54-ED6F-4147-86F2-BA74B0C89DD4}" type="slidenum">
              <a:rPr lang="en-SG" smtClean="0"/>
              <a:t>‹#›</a:t>
            </a:fld>
            <a:endParaRPr lang="en-SG"/>
          </a:p>
        </p:txBody>
      </p:sp>
    </p:spTree>
    <p:extLst>
      <p:ext uri="{BB962C8B-B14F-4D97-AF65-F5344CB8AC3E}">
        <p14:creationId xmlns:p14="http://schemas.microsoft.com/office/powerpoint/2010/main" val="12388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126">
              <a:lnSpc>
                <a:spcPts val="1800"/>
              </a:lnSpc>
              <a:spcBef>
                <a:spcPts val="600"/>
              </a:spcBef>
              <a:buClr>
                <a:prstClr val="black"/>
              </a:buClr>
              <a:tabLst/>
              <a:defRPr/>
            </a:pPr>
            <a:r>
              <a:rPr lang="en-US" sz="1600" err="1">
                <a:solidFill>
                  <a:prstClr val="black"/>
                </a:solidFill>
                <a:latin typeface="+mj-lt"/>
              </a:rPr>
              <a:t>Mendorong</a:t>
            </a:r>
            <a:r>
              <a:rPr lang="en-US" sz="1600">
                <a:solidFill>
                  <a:prstClr val="black"/>
                </a:solidFill>
                <a:latin typeface="+mj-lt"/>
              </a:rPr>
              <a:t> </a:t>
            </a:r>
            <a:r>
              <a:rPr lang="en-US" sz="1600" err="1">
                <a:solidFill>
                  <a:prstClr val="black"/>
                </a:solidFill>
                <a:latin typeface="+mj-lt"/>
              </a:rPr>
              <a:t>siswa-siswa</a:t>
            </a:r>
            <a:r>
              <a:rPr lang="en-US" sz="1600">
                <a:solidFill>
                  <a:prstClr val="black"/>
                </a:solidFill>
                <a:latin typeface="+mj-lt"/>
              </a:rPr>
              <a:t> </a:t>
            </a:r>
            <a:r>
              <a:rPr lang="en-US" sz="1600" err="1">
                <a:solidFill>
                  <a:prstClr val="black"/>
                </a:solidFill>
                <a:latin typeface="+mj-lt"/>
              </a:rPr>
              <a:t>untuk</a:t>
            </a:r>
            <a:r>
              <a:rPr lang="en-US" sz="1600">
                <a:solidFill>
                  <a:prstClr val="black"/>
                </a:solidFill>
                <a:latin typeface="+mj-lt"/>
              </a:rPr>
              <a:t> </a:t>
            </a:r>
            <a:r>
              <a:rPr lang="en-US" sz="1600" err="1">
                <a:solidFill>
                  <a:prstClr val="black"/>
                </a:solidFill>
                <a:latin typeface="+mj-lt"/>
              </a:rPr>
              <a:t>mengadopsi</a:t>
            </a:r>
            <a:r>
              <a:rPr lang="en-US" sz="1600">
                <a:solidFill>
                  <a:prstClr val="black"/>
                </a:solidFill>
                <a:latin typeface="+mj-lt"/>
              </a:rPr>
              <a:t> </a:t>
            </a:r>
            <a:r>
              <a:rPr lang="en-US" sz="1600" err="1">
                <a:solidFill>
                  <a:prstClr val="black"/>
                </a:solidFill>
                <a:latin typeface="+mj-lt"/>
              </a:rPr>
              <a:t>keterampilan</a:t>
            </a:r>
            <a:r>
              <a:rPr lang="en-US" sz="1600">
                <a:solidFill>
                  <a:prstClr val="black"/>
                </a:solidFill>
                <a:latin typeface="+mj-lt"/>
              </a:rPr>
              <a:t> masa </a:t>
            </a:r>
            <a:r>
              <a:rPr lang="en-US" sz="1600" err="1">
                <a:solidFill>
                  <a:prstClr val="black"/>
                </a:solidFill>
                <a:latin typeface="+mj-lt"/>
              </a:rPr>
              <a:t>depan</a:t>
            </a:r>
            <a:r>
              <a:rPr lang="en-US" sz="1600">
                <a:solidFill>
                  <a:prstClr val="black"/>
                </a:solidFill>
                <a:latin typeface="+mj-lt"/>
              </a:rPr>
              <a:t> (6C):</a:t>
            </a:r>
          </a:p>
          <a:p>
            <a:pPr marL="268288" lvl="1" indent="-90488" defTabSz="914126">
              <a:lnSpc>
                <a:spcPts val="1000"/>
              </a:lnSpc>
              <a:spcBef>
                <a:spcPts val="600"/>
              </a:spcBef>
              <a:buClr>
                <a:prstClr val="black"/>
              </a:buClr>
              <a:defRPr/>
            </a:pPr>
            <a:r>
              <a:rPr lang="en-US" sz="1100">
                <a:solidFill>
                  <a:prstClr val="black"/>
                </a:solidFill>
                <a:latin typeface="+mj-lt"/>
              </a:rPr>
              <a:t>Collaboration (</a:t>
            </a:r>
            <a:r>
              <a:rPr lang="en-US" sz="1100" err="1">
                <a:solidFill>
                  <a:prstClr val="black"/>
                </a:solidFill>
                <a:latin typeface="+mj-lt"/>
              </a:rPr>
              <a:t>Kolaborasi</a:t>
            </a:r>
            <a:r>
              <a:rPr lang="en-US" sz="1100">
                <a:solidFill>
                  <a:prstClr val="black"/>
                </a:solidFill>
                <a:latin typeface="+mj-lt"/>
              </a:rPr>
              <a:t>)</a:t>
            </a:r>
          </a:p>
          <a:p>
            <a:pPr marL="268288" lvl="1" indent="-90488" defTabSz="914126">
              <a:lnSpc>
                <a:spcPts val="1000"/>
              </a:lnSpc>
              <a:spcBef>
                <a:spcPts val="600"/>
              </a:spcBef>
              <a:buClr>
                <a:prstClr val="black"/>
              </a:buClr>
              <a:defRPr/>
            </a:pPr>
            <a:r>
              <a:rPr lang="en-US" sz="1100">
                <a:solidFill>
                  <a:prstClr val="black"/>
                </a:solidFill>
                <a:latin typeface="+mj-lt"/>
              </a:rPr>
              <a:t>Communication (</a:t>
            </a:r>
            <a:r>
              <a:rPr lang="en-US" sz="1100" err="1">
                <a:solidFill>
                  <a:prstClr val="black"/>
                </a:solidFill>
                <a:latin typeface="+mj-lt"/>
              </a:rPr>
              <a:t>Komunikasi</a:t>
            </a:r>
            <a:r>
              <a:rPr lang="en-US" sz="1100">
                <a:solidFill>
                  <a:prstClr val="black"/>
                </a:solidFill>
                <a:latin typeface="+mj-lt"/>
              </a:rPr>
              <a:t>)</a:t>
            </a:r>
          </a:p>
          <a:p>
            <a:pPr marL="268288" lvl="1" indent="-90488" defTabSz="914126">
              <a:lnSpc>
                <a:spcPts val="1000"/>
              </a:lnSpc>
              <a:spcBef>
                <a:spcPts val="600"/>
              </a:spcBef>
              <a:buClr>
                <a:prstClr val="black"/>
              </a:buClr>
              <a:defRPr/>
            </a:pPr>
            <a:r>
              <a:rPr lang="en-US" sz="1100">
                <a:solidFill>
                  <a:prstClr val="black"/>
                </a:solidFill>
                <a:latin typeface="+mj-lt"/>
              </a:rPr>
              <a:t>Creativity (</a:t>
            </a:r>
            <a:r>
              <a:rPr lang="en-US" sz="1100" err="1">
                <a:solidFill>
                  <a:prstClr val="black"/>
                </a:solidFill>
                <a:latin typeface="+mj-lt"/>
              </a:rPr>
              <a:t>Kreativitas</a:t>
            </a:r>
            <a:r>
              <a:rPr lang="en-US" sz="1100">
                <a:solidFill>
                  <a:prstClr val="black"/>
                </a:solidFill>
                <a:latin typeface="+mj-lt"/>
              </a:rPr>
              <a:t>)</a:t>
            </a:r>
          </a:p>
          <a:p>
            <a:pPr marL="268288" lvl="1" indent="-90488" defTabSz="914126">
              <a:lnSpc>
                <a:spcPts val="1000"/>
              </a:lnSpc>
              <a:spcBef>
                <a:spcPts val="600"/>
              </a:spcBef>
              <a:buClr>
                <a:prstClr val="black"/>
              </a:buClr>
              <a:defRPr/>
            </a:pPr>
            <a:r>
              <a:rPr lang="en-US" sz="1100">
                <a:solidFill>
                  <a:prstClr val="black"/>
                </a:solidFill>
                <a:latin typeface="+mj-lt"/>
              </a:rPr>
              <a:t>Critical Thinking (</a:t>
            </a:r>
            <a:r>
              <a:rPr lang="en-US" sz="1100" err="1">
                <a:solidFill>
                  <a:prstClr val="black"/>
                </a:solidFill>
                <a:latin typeface="+mj-lt"/>
              </a:rPr>
              <a:t>Berpikir</a:t>
            </a:r>
            <a:r>
              <a:rPr lang="en-US" sz="1100">
                <a:solidFill>
                  <a:prstClr val="black"/>
                </a:solidFill>
                <a:latin typeface="+mj-lt"/>
              </a:rPr>
              <a:t> </a:t>
            </a:r>
            <a:r>
              <a:rPr lang="en-US" sz="1100" err="1">
                <a:solidFill>
                  <a:prstClr val="black"/>
                </a:solidFill>
                <a:latin typeface="+mj-lt"/>
              </a:rPr>
              <a:t>Kritis</a:t>
            </a:r>
            <a:r>
              <a:rPr lang="en-US" sz="1100">
                <a:solidFill>
                  <a:prstClr val="black"/>
                </a:solidFill>
                <a:latin typeface="+mj-lt"/>
              </a:rPr>
              <a:t>)</a:t>
            </a:r>
          </a:p>
          <a:p>
            <a:pPr marL="268288" lvl="1" indent="-90488" defTabSz="914126">
              <a:lnSpc>
                <a:spcPts val="1000"/>
              </a:lnSpc>
              <a:spcBef>
                <a:spcPts val="600"/>
              </a:spcBef>
              <a:buClr>
                <a:prstClr val="black"/>
              </a:buClr>
              <a:defRPr/>
            </a:pPr>
            <a:r>
              <a:rPr lang="en-US" sz="1100">
                <a:solidFill>
                  <a:prstClr val="black"/>
                </a:solidFill>
                <a:latin typeface="+mj-lt"/>
              </a:rPr>
              <a:t>Compassion (</a:t>
            </a:r>
          </a:p>
          <a:p>
            <a:pPr marL="268288" lvl="1" indent="-90488" defTabSz="914126">
              <a:lnSpc>
                <a:spcPts val="1000"/>
              </a:lnSpc>
              <a:spcBef>
                <a:spcPts val="600"/>
              </a:spcBef>
              <a:buClr>
                <a:prstClr val="black"/>
              </a:buClr>
              <a:defRPr/>
            </a:pPr>
            <a:r>
              <a:rPr lang="en-US" sz="1100">
                <a:solidFill>
                  <a:prstClr val="black"/>
                </a:solidFill>
                <a:latin typeface="+mj-lt"/>
              </a:rPr>
              <a:t>Computational Thinking (</a:t>
            </a:r>
            <a:endParaRPr lang="en-US" sz="1600">
              <a:solidFill>
                <a:prstClr val="black"/>
              </a:solidFill>
              <a:latin typeface="+mj-lt"/>
            </a:endParaRPr>
          </a:p>
          <a:p>
            <a:endParaRPr lang="en-SG"/>
          </a:p>
        </p:txBody>
      </p:sp>
    </p:spTree>
    <p:extLst>
      <p:ext uri="{BB962C8B-B14F-4D97-AF65-F5344CB8AC3E}">
        <p14:creationId xmlns:p14="http://schemas.microsoft.com/office/powerpoint/2010/main" val="251983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White Title">
    <p:bg>
      <p:bgPr>
        <a:solidFill>
          <a:schemeClr val="accent4"/>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5EE755C-97F0-4B69-962B-E045E881D196}"/>
              </a:ext>
            </a:extLst>
          </p:cNvPr>
          <p:cNvSpPr>
            <a:spLocks noGrp="1"/>
          </p:cNvSpPr>
          <p:nvPr>
            <p:ph type="pic" sz="quarter" idx="10"/>
          </p:nvPr>
        </p:nvSpPr>
        <p:spPr>
          <a:xfrm>
            <a:off x="0" y="0"/>
            <a:ext cx="12192000" cy="6858000"/>
          </a:xfrm>
          <a:solidFill>
            <a:schemeClr val="bg1">
              <a:lumMod val="65000"/>
            </a:schemeClr>
          </a:solidFill>
        </p:spPr>
        <p:txBody>
          <a:bodyPr/>
          <a:lstStyle>
            <a:lvl1pPr marL="0" indent="0">
              <a:buNone/>
              <a:defRPr sz="1600">
                <a:solidFill>
                  <a:schemeClr val="bg1"/>
                </a:solidFill>
              </a:defRPr>
            </a:lvl1pPr>
          </a:lstStyle>
          <a:p>
            <a:endParaRPr lang="en-US"/>
          </a:p>
        </p:txBody>
      </p:sp>
      <p:sp>
        <p:nvSpPr>
          <p:cNvPr id="16" name="Text Placeholder 3">
            <a:extLst>
              <a:ext uri="{FF2B5EF4-FFF2-40B4-BE49-F238E27FC236}">
                <a16:creationId xmlns:a16="http://schemas.microsoft.com/office/drawing/2014/main" id="{F876A7DA-F8C7-EB4B-BCB0-CA9AB969E8D1}"/>
              </a:ext>
            </a:extLst>
          </p:cNvPr>
          <p:cNvSpPr>
            <a:spLocks noGrp="1"/>
          </p:cNvSpPr>
          <p:nvPr>
            <p:ph type="body" sz="quarter" idx="15" hasCustomPrompt="1"/>
          </p:nvPr>
        </p:nvSpPr>
        <p:spPr bwMode="gray">
          <a:xfrm>
            <a:off x="249583" y="2653321"/>
            <a:ext cx="11612880" cy="396172"/>
          </a:xfrm>
          <a:ln>
            <a:noFill/>
          </a:ln>
        </p:spPr>
        <p:txBody>
          <a:bodyPr>
            <a:noAutofit/>
          </a:bodyPr>
          <a:lstStyle>
            <a:lvl1pPr marL="0" indent="0">
              <a:buNone/>
              <a:defRPr sz="2800">
                <a:solidFill>
                  <a:schemeClr val="bg1"/>
                </a:solidFill>
                <a:latin typeface="+mn-lt"/>
              </a:defRPr>
            </a:lvl1pPr>
          </a:lstStyle>
          <a:p>
            <a:pPr lvl="0"/>
            <a:r>
              <a:rPr lang="en-US"/>
              <a:t>Presenter Name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gray">
          <a:xfrm>
            <a:off x="249583" y="113156"/>
            <a:ext cx="11612880" cy="2607601"/>
          </a:xfrm>
          <a:ln>
            <a:noFill/>
          </a:ln>
        </p:spPr>
        <p:txBody>
          <a:bodyPr anchor="t" anchorCtr="0"/>
          <a:lstStyle>
            <a:lvl1pPr marL="0" indent="0">
              <a:lnSpc>
                <a:spcPct val="95000"/>
              </a:lnSpc>
              <a:buNone/>
              <a:defRPr sz="8000">
                <a:solidFill>
                  <a:schemeClr val="bg1"/>
                </a:solidFill>
                <a:latin typeface="+mj-lt"/>
              </a:defRPr>
            </a:lvl1pPr>
          </a:lstStyle>
          <a:p>
            <a:pPr lvl="0"/>
            <a:r>
              <a:rPr lang="en-US"/>
              <a:t>Presentation Title with Carryover Line of Copy</a:t>
            </a:r>
          </a:p>
        </p:txBody>
      </p:sp>
      <p:sp>
        <p:nvSpPr>
          <p:cNvPr id="3" name="Text Placeholder 2">
            <a:extLst>
              <a:ext uri="{FF2B5EF4-FFF2-40B4-BE49-F238E27FC236}">
                <a16:creationId xmlns:a16="http://schemas.microsoft.com/office/drawing/2014/main" id="{1B5A7BCA-4CC1-46BF-BE48-FB8B0628E96E}"/>
              </a:ext>
            </a:extLst>
          </p:cNvPr>
          <p:cNvSpPr>
            <a:spLocks noGrp="1"/>
          </p:cNvSpPr>
          <p:nvPr>
            <p:ph type="body" sz="quarter" idx="18" hasCustomPrompt="1"/>
          </p:nvPr>
        </p:nvSpPr>
        <p:spPr bwMode="gray">
          <a:xfrm>
            <a:off x="249583" y="3121632"/>
            <a:ext cx="11612880" cy="1265237"/>
          </a:xfrm>
        </p:spPr>
        <p:txBody>
          <a:bodyPr/>
          <a:lstStyle>
            <a:lvl1pPr marL="0" indent="0">
              <a:buNone/>
              <a:defRPr sz="2000">
                <a:solidFill>
                  <a:schemeClr val="bg1"/>
                </a:solidFill>
              </a:defRPr>
            </a:lvl1pPr>
          </a:lstStyle>
          <a:p>
            <a:pPr lvl="0"/>
            <a:r>
              <a:rPr lang="en-US"/>
              <a:t>Presenter Title</a:t>
            </a:r>
          </a:p>
        </p:txBody>
      </p:sp>
    </p:spTree>
    <p:extLst>
      <p:ext uri="{BB962C8B-B14F-4D97-AF65-F5344CB8AC3E}">
        <p14:creationId xmlns:p14="http://schemas.microsoft.com/office/powerpoint/2010/main" val="190065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Title, Subtitle &amp; Content">
    <p:bg>
      <p:bgPr>
        <a:solidFill>
          <a:schemeClr val="bg1"/>
        </a:solidFill>
        <a:effectLst/>
      </p:bgPr>
    </p:bg>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BED7C366-0283-43DA-83C6-5EA7A966408D}"/>
              </a:ext>
            </a:extLst>
          </p:cNvPr>
          <p:cNvSpPr>
            <a:spLocks noGrp="1"/>
          </p:cNvSpPr>
          <p:nvPr>
            <p:ph type="body" idx="29" hasCustomPrompt="1"/>
          </p:nvPr>
        </p:nvSpPr>
        <p:spPr>
          <a:xfrm>
            <a:off x="296865" y="2492968"/>
            <a:ext cx="7552593" cy="1127232"/>
          </a:xfrm>
        </p:spPr>
        <p:txBody>
          <a:bodyPr wrap="square" anchor="t" anchorCtr="0">
            <a:spAutoFit/>
          </a:bodyPr>
          <a:lstStyle>
            <a:lvl1pPr marL="0" indent="0">
              <a:buFontTx/>
              <a:buNone/>
              <a:defRPr sz="18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24" name="Rectangle 23">
            <a:extLst>
              <a:ext uri="{FF2B5EF4-FFF2-40B4-BE49-F238E27FC236}">
                <a16:creationId xmlns:a16="http://schemas.microsoft.com/office/drawing/2014/main" id="{5DD02BB2-A349-B449-B34B-9F8A7EDCAE6A}"/>
              </a:ext>
            </a:extLst>
          </p:cNvPr>
          <p:cNvSpPr/>
          <p:nvPr userDrawn="1"/>
        </p:nvSpPr>
        <p:spPr bwMode="ltGray">
          <a:xfrm>
            <a:off x="0" y="2"/>
            <a:ext cx="12192000" cy="12953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807" y="397385"/>
            <a:ext cx="11612880" cy="600935"/>
          </a:xfrm>
        </p:spPr>
        <p:txBody>
          <a:bodyPr wrap="square" tIns="0" rIns="0" bIns="0">
            <a:spAutoFit/>
          </a:bodyPr>
          <a:lstStyle>
            <a:lvl1pPr>
              <a:defRPr sz="4400">
                <a:solidFill>
                  <a:schemeClr val="tx1"/>
                </a:solidFill>
                <a:latin typeface="+mj-lt"/>
              </a:defRPr>
            </a:lvl1pPr>
          </a:lstStyle>
          <a:p>
            <a:r>
              <a:rPr lang="en-US"/>
              <a:t>Title</a:t>
            </a:r>
          </a:p>
        </p:txBody>
      </p:sp>
      <p:sp>
        <p:nvSpPr>
          <p:cNvPr id="16" name="Rectangle 15">
            <a:extLst>
              <a:ext uri="{FF2B5EF4-FFF2-40B4-BE49-F238E27FC236}">
                <a16:creationId xmlns:a16="http://schemas.microsoft.com/office/drawing/2014/main" id="{1E43C2B4-9830-CE46-A39E-B560CDCB4753}"/>
              </a:ext>
            </a:extLst>
          </p:cNvPr>
          <p:cNvSpPr/>
          <p:nvPr userDrawn="1"/>
        </p:nvSpPr>
        <p:spPr bwMode="ltGray">
          <a:xfrm>
            <a:off x="0" y="1295401"/>
            <a:ext cx="12192000" cy="889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Text Placeholder 9">
            <a:extLst>
              <a:ext uri="{FF2B5EF4-FFF2-40B4-BE49-F238E27FC236}">
                <a16:creationId xmlns:a16="http://schemas.microsoft.com/office/drawing/2014/main" id="{DF28EDDF-AD99-7C44-B415-989893C46A43}"/>
              </a:ext>
            </a:extLst>
          </p:cNvPr>
          <p:cNvSpPr>
            <a:spLocks noGrp="1"/>
          </p:cNvSpPr>
          <p:nvPr>
            <p:ph type="body" sz="quarter" idx="15" hasCustomPrompt="1"/>
          </p:nvPr>
        </p:nvSpPr>
        <p:spPr>
          <a:xfrm>
            <a:off x="296827" y="1565623"/>
            <a:ext cx="11612880" cy="348557"/>
          </a:xfrm>
        </p:spPr>
        <p:txBody>
          <a:bodyPr wrap="square" anchor="ctr" anchorCtr="0">
            <a:spAutoFit/>
          </a:bodyPr>
          <a:lstStyle>
            <a:lvl1pPr marL="0" indent="0">
              <a:buNone/>
              <a:defRPr sz="1800">
                <a:latin typeface="+mn-lt"/>
              </a:defRPr>
            </a:lvl1pPr>
          </a:lstStyle>
          <a:p>
            <a:pPr lvl="0"/>
            <a:r>
              <a:rPr lang="en-US"/>
              <a:t>Secondary level text goes here. Lorem ipsum dolor sit </a:t>
            </a:r>
            <a:r>
              <a:rPr lang="en-US" err="1"/>
              <a:t>amet</a:t>
            </a:r>
            <a:r>
              <a:rPr lang="en-US"/>
              <a:t>.</a:t>
            </a:r>
          </a:p>
        </p:txBody>
      </p:sp>
      <p:sp>
        <p:nvSpPr>
          <p:cNvPr id="10" name="Slide Number Placeholder 6">
            <a:extLst>
              <a:ext uri="{FF2B5EF4-FFF2-40B4-BE49-F238E27FC236}">
                <a16:creationId xmlns:a16="http://schemas.microsoft.com/office/drawing/2014/main" id="{634455EC-817E-4DFC-8A82-3AE564282352}"/>
              </a:ext>
            </a:extLst>
          </p:cNvPr>
          <p:cNvSpPr>
            <a:spLocks noGrp="1"/>
          </p:cNvSpPr>
          <p:nvPr>
            <p:ph type="sldNum" sz="quarter" idx="12"/>
          </p:nvPr>
        </p:nvSpPr>
        <p:spPr>
          <a:xfrm>
            <a:off x="298452"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a:solidFill>
                <a:schemeClr val="tx1"/>
              </a:solidFill>
            </a:endParaRPr>
          </a:p>
        </p:txBody>
      </p:sp>
      <p:sp>
        <p:nvSpPr>
          <p:cNvPr id="8" name="logo">
            <a:extLst>
              <a:ext uri="{FF2B5EF4-FFF2-40B4-BE49-F238E27FC236}">
                <a16:creationId xmlns:a16="http://schemas.microsoft.com/office/drawing/2014/main" id="{54B4DD62-BFEE-4268-B179-5590EBA77C15}"/>
              </a:ext>
            </a:extLst>
          </p:cNvPr>
          <p:cNvSpPr>
            <a:spLocks noChangeAspect="1" noEditPoints="1"/>
          </p:cNvSpPr>
          <p:nvPr userDrawn="1"/>
        </p:nvSpPr>
        <p:spPr bwMode="gray">
          <a:xfrm>
            <a:off x="11596549" y="6290053"/>
            <a:ext cx="315140" cy="315140"/>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800"/>
          </a:p>
        </p:txBody>
      </p:sp>
      <p:sp>
        <p:nvSpPr>
          <p:cNvPr id="12" name="Footer Placeholder 6">
            <a:extLst>
              <a:ext uri="{FF2B5EF4-FFF2-40B4-BE49-F238E27FC236}">
                <a16:creationId xmlns:a16="http://schemas.microsoft.com/office/drawing/2014/main" id="{7DB46047-C520-425F-AEFA-FC2417B9E776}"/>
              </a:ext>
            </a:extLst>
          </p:cNvPr>
          <p:cNvSpPr>
            <a:spLocks noGrp="1"/>
          </p:cNvSpPr>
          <p:nvPr>
            <p:ph type="ftr" sz="quarter" idx="3"/>
          </p:nvPr>
        </p:nvSpPr>
        <p:spPr>
          <a:xfrm>
            <a:off x="581968" y="6452028"/>
            <a:ext cx="884857" cy="153888"/>
          </a:xfrm>
          <a:prstGeom prst="rect">
            <a:avLst/>
          </a:prstGeom>
        </p:spPr>
        <p:txBody>
          <a:bodyPr vert="horz" wrap="none" lIns="0" tIns="0" rIns="0" bIns="0" rtlCol="0" anchor="b" anchorCtr="0">
            <a:spAutoFit/>
          </a:bodyPr>
          <a:lstStyle>
            <a:lvl1pPr algn="l">
              <a:defRPr sz="1000">
                <a:solidFill>
                  <a:schemeClr val="tx1"/>
                </a:solidFill>
              </a:defRPr>
            </a:lvl1pPr>
          </a:lstStyle>
          <a:p>
            <a:r>
              <a:rPr lang="en-US"/>
              <a:t>HP Confidential</a:t>
            </a:r>
          </a:p>
        </p:txBody>
      </p:sp>
    </p:spTree>
    <p:extLst>
      <p:ext uri="{BB962C8B-B14F-4D97-AF65-F5344CB8AC3E}">
        <p14:creationId xmlns:p14="http://schemas.microsoft.com/office/powerpoint/2010/main" val="292536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lle, Content &amp; Char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1A85F4-FED3-424A-A059-8B91AF23D35D}"/>
              </a:ext>
            </a:extLst>
          </p:cNvPr>
          <p:cNvSpPr/>
          <p:nvPr userDrawn="1"/>
        </p:nvSpPr>
        <p:spPr bwMode="ltGray">
          <a:xfrm>
            <a:off x="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810" y="3128534"/>
            <a:ext cx="5413623" cy="600935"/>
          </a:xfrm>
        </p:spPr>
        <p:txBody>
          <a:bodyPr tIns="0" rIns="0" bIns="0">
            <a:spAutoFit/>
          </a:bodyPr>
          <a:lstStyle>
            <a:lvl1pPr>
              <a:defRPr sz="4400">
                <a:solidFill>
                  <a:schemeClr val="tx1"/>
                </a:solidFill>
                <a:latin typeface="+mj-lt"/>
              </a:defRPr>
            </a:lvl1pPr>
          </a:lstStyle>
          <a:p>
            <a:r>
              <a:rPr lang="en-US"/>
              <a:t>Title</a:t>
            </a:r>
          </a:p>
        </p:txBody>
      </p:sp>
      <p:sp>
        <p:nvSpPr>
          <p:cNvPr id="15" name="Slide Number Placeholder 6">
            <a:extLst>
              <a:ext uri="{FF2B5EF4-FFF2-40B4-BE49-F238E27FC236}">
                <a16:creationId xmlns:a16="http://schemas.microsoft.com/office/drawing/2014/main" id="{0DB37193-AF41-48D4-9C15-11EC3155082C}"/>
              </a:ext>
            </a:extLst>
          </p:cNvPr>
          <p:cNvSpPr>
            <a:spLocks noGrp="1"/>
          </p:cNvSpPr>
          <p:nvPr>
            <p:ph type="sldNum" sz="quarter" idx="12"/>
          </p:nvPr>
        </p:nvSpPr>
        <p:spPr>
          <a:xfrm>
            <a:off x="298452"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a:solidFill>
                <a:schemeClr val="tx1"/>
              </a:solidFill>
            </a:endParaRPr>
          </a:p>
        </p:txBody>
      </p:sp>
      <p:sp>
        <p:nvSpPr>
          <p:cNvPr id="7" name="logo">
            <a:extLst>
              <a:ext uri="{FF2B5EF4-FFF2-40B4-BE49-F238E27FC236}">
                <a16:creationId xmlns:a16="http://schemas.microsoft.com/office/drawing/2014/main" id="{2556E9D8-4A8B-4211-8778-407E9D282A66}"/>
              </a:ext>
            </a:extLst>
          </p:cNvPr>
          <p:cNvSpPr>
            <a:spLocks noChangeAspect="1" noEditPoints="1"/>
          </p:cNvSpPr>
          <p:nvPr userDrawn="1"/>
        </p:nvSpPr>
        <p:spPr bwMode="gray">
          <a:xfrm>
            <a:off x="11596549" y="6290053"/>
            <a:ext cx="315140" cy="315140"/>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800"/>
          </a:p>
        </p:txBody>
      </p:sp>
      <p:sp>
        <p:nvSpPr>
          <p:cNvPr id="12" name="Footer Placeholder 6">
            <a:extLst>
              <a:ext uri="{FF2B5EF4-FFF2-40B4-BE49-F238E27FC236}">
                <a16:creationId xmlns:a16="http://schemas.microsoft.com/office/drawing/2014/main" id="{7F8E62A0-1F3D-4871-9D5F-4CBD6C97CEB5}"/>
              </a:ext>
            </a:extLst>
          </p:cNvPr>
          <p:cNvSpPr>
            <a:spLocks noGrp="1"/>
          </p:cNvSpPr>
          <p:nvPr>
            <p:ph type="ftr" sz="quarter" idx="3"/>
          </p:nvPr>
        </p:nvSpPr>
        <p:spPr>
          <a:xfrm>
            <a:off x="581968" y="6452028"/>
            <a:ext cx="884857" cy="153888"/>
          </a:xfrm>
          <a:prstGeom prst="rect">
            <a:avLst/>
          </a:prstGeom>
        </p:spPr>
        <p:txBody>
          <a:bodyPr vert="horz" wrap="none" lIns="0" tIns="0" rIns="0" bIns="0" rtlCol="0" anchor="b" anchorCtr="0">
            <a:spAutoFit/>
          </a:bodyPr>
          <a:lstStyle>
            <a:lvl1pPr algn="l">
              <a:defRPr sz="1000">
                <a:solidFill>
                  <a:schemeClr val="tx1"/>
                </a:solidFill>
              </a:defRPr>
            </a:lvl1pPr>
          </a:lstStyle>
          <a:p>
            <a:r>
              <a:rPr lang="en-US"/>
              <a:t>HP Confidential</a:t>
            </a:r>
          </a:p>
        </p:txBody>
      </p:sp>
    </p:spTree>
    <p:extLst>
      <p:ext uri="{BB962C8B-B14F-4D97-AF65-F5344CB8AC3E}">
        <p14:creationId xmlns:p14="http://schemas.microsoft.com/office/powerpoint/2010/main" val="2157272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Long Quote &amp; Photo">
    <p:bg>
      <p:bgPr>
        <a:solidFill>
          <a:schemeClr val="accent6"/>
        </a:solid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0A422AB0-D9FE-7942-86F0-C5D4ABCC5EF5}"/>
              </a:ext>
            </a:extLst>
          </p:cNvPr>
          <p:cNvSpPr>
            <a:spLocks noGrp="1"/>
          </p:cNvSpPr>
          <p:nvPr>
            <p:ph type="pic" sz="quarter" idx="10" hasCustomPrompt="1"/>
          </p:nvPr>
        </p:nvSpPr>
        <p:spPr>
          <a:xfrm>
            <a:off x="0" y="0"/>
            <a:ext cx="12192000" cy="6858000"/>
          </a:xfrm>
          <a:solidFill>
            <a:schemeClr val="bg1">
              <a:lumMod val="75000"/>
            </a:schemeClr>
          </a:solidFill>
        </p:spPr>
        <p:txBody>
          <a:bodyPr bIns="914400" anchor="ctr" anchorCtr="0"/>
          <a:lstStyle>
            <a:lvl1pPr marL="0" indent="0" algn="ctr">
              <a:buNone/>
              <a:defRPr sz="1200"/>
            </a:lvl1pPr>
          </a:lstStyle>
          <a:p>
            <a:r>
              <a:rPr lang="en-US"/>
              <a:t>Click to Add Photo</a:t>
            </a:r>
          </a:p>
        </p:txBody>
      </p:sp>
      <p:sp>
        <p:nvSpPr>
          <p:cNvPr id="10" name="Text Placeholder 4">
            <a:extLst>
              <a:ext uri="{FF2B5EF4-FFF2-40B4-BE49-F238E27FC236}">
                <a16:creationId xmlns:a16="http://schemas.microsoft.com/office/drawing/2014/main" id="{4BB19C53-64CF-46A0-B13A-39DA8FE8EF14}"/>
              </a:ext>
            </a:extLst>
          </p:cNvPr>
          <p:cNvSpPr>
            <a:spLocks noGrp="1"/>
          </p:cNvSpPr>
          <p:nvPr>
            <p:ph type="body" sz="quarter" idx="14" hasCustomPrompt="1"/>
          </p:nvPr>
        </p:nvSpPr>
        <p:spPr>
          <a:xfrm>
            <a:off x="282101" y="4498898"/>
            <a:ext cx="11612880" cy="1134156"/>
          </a:xfrm>
        </p:spPr>
        <p:txBody>
          <a:bodyPr rIns="0" anchor="ctr" anchorCtr="0">
            <a:spAutoFit/>
          </a:bodyPr>
          <a:lstStyle>
            <a:lvl1pPr marL="0" indent="0">
              <a:lnSpc>
                <a:spcPct val="90000"/>
              </a:lnSpc>
              <a:buNone/>
              <a:defRPr sz="3600">
                <a:solidFill>
                  <a:schemeClr val="tx1"/>
                </a:solidFill>
                <a:latin typeface="+mj-lt"/>
              </a:defRPr>
            </a:lvl1pPr>
          </a:lstStyle>
          <a:p>
            <a:pPr lvl="0"/>
            <a:r>
              <a:rPr lang="en-US"/>
              <a:t>Long title, quote,</a:t>
            </a:r>
            <a:br>
              <a:rPr lang="en-US"/>
            </a:br>
            <a:r>
              <a:rPr lang="en-US"/>
              <a:t>or sentence</a:t>
            </a:r>
          </a:p>
        </p:txBody>
      </p:sp>
      <p:sp>
        <p:nvSpPr>
          <p:cNvPr id="8" name="logo">
            <a:extLst>
              <a:ext uri="{FF2B5EF4-FFF2-40B4-BE49-F238E27FC236}">
                <a16:creationId xmlns:a16="http://schemas.microsoft.com/office/drawing/2014/main" id="{E82C7F5C-E053-493E-B144-0473C47F5440}"/>
              </a:ext>
            </a:extLst>
          </p:cNvPr>
          <p:cNvSpPr>
            <a:spLocks noChangeAspect="1" noEditPoints="1"/>
          </p:cNvSpPr>
          <p:nvPr userDrawn="1"/>
        </p:nvSpPr>
        <p:spPr bwMode="black">
          <a:xfrm>
            <a:off x="11596549" y="6290053"/>
            <a:ext cx="315140" cy="315140"/>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800">
              <a:solidFill>
                <a:schemeClr val="tx1"/>
              </a:solidFill>
            </a:endParaRPr>
          </a:p>
        </p:txBody>
      </p:sp>
      <p:sp>
        <p:nvSpPr>
          <p:cNvPr id="6" name="Slide Number Placeholder 3">
            <a:extLst>
              <a:ext uri="{FF2B5EF4-FFF2-40B4-BE49-F238E27FC236}">
                <a16:creationId xmlns:a16="http://schemas.microsoft.com/office/drawing/2014/main" id="{AB752DF3-CB86-4A77-B1D4-8641B524B523}"/>
              </a:ext>
            </a:extLst>
          </p:cNvPr>
          <p:cNvSpPr>
            <a:spLocks noGrp="1"/>
          </p:cNvSpPr>
          <p:nvPr>
            <p:ph type="sldNum" sz="quarter" idx="12"/>
          </p:nvPr>
        </p:nvSpPr>
        <p:spPr bwMode="gray">
          <a:xfrm>
            <a:off x="298452" y="6457053"/>
            <a:ext cx="252409" cy="153888"/>
          </a:xfrm>
        </p:spPr>
        <p:txBody>
          <a:bodyPr/>
          <a:lstStyle/>
          <a:p>
            <a:fld id="{7EAD36D4-32FF-544B-9EC2-1F035E0F636E}" type="slidenum">
              <a:rPr lang="en-US" smtClean="0"/>
              <a:pPr/>
              <a:t>‹#›</a:t>
            </a:fld>
            <a:endParaRPr lang="en-US"/>
          </a:p>
        </p:txBody>
      </p:sp>
      <p:sp>
        <p:nvSpPr>
          <p:cNvPr id="7" name="Footer Placeholder 2">
            <a:extLst>
              <a:ext uri="{FF2B5EF4-FFF2-40B4-BE49-F238E27FC236}">
                <a16:creationId xmlns:a16="http://schemas.microsoft.com/office/drawing/2014/main" id="{A696963E-8109-49BC-BF3C-9462C34FC66A}"/>
              </a:ext>
            </a:extLst>
          </p:cNvPr>
          <p:cNvSpPr>
            <a:spLocks noGrp="1"/>
          </p:cNvSpPr>
          <p:nvPr>
            <p:ph type="ftr" sz="quarter" idx="3"/>
          </p:nvPr>
        </p:nvSpPr>
        <p:spPr bwMode="gray">
          <a:xfrm>
            <a:off x="581968" y="6452028"/>
            <a:ext cx="884857" cy="153888"/>
          </a:xfrm>
        </p:spPr>
        <p:txBody>
          <a:bodyPr/>
          <a:lstStyle/>
          <a:p>
            <a:r>
              <a:rPr lang="en-US"/>
              <a:t>HP Confidential</a:t>
            </a:r>
          </a:p>
        </p:txBody>
      </p:sp>
    </p:spTree>
    <p:extLst>
      <p:ext uri="{BB962C8B-B14F-4D97-AF65-F5344CB8AC3E}">
        <p14:creationId xmlns:p14="http://schemas.microsoft.com/office/powerpoint/2010/main" val="3267621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White Type &amp; Photo">
    <p:bg>
      <p:bgPr>
        <a:solidFill>
          <a:schemeClr val="accent4"/>
        </a:solid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0A422AB0-D9FE-7942-86F0-C5D4ABCC5EF5}"/>
              </a:ext>
            </a:extLst>
          </p:cNvPr>
          <p:cNvSpPr>
            <a:spLocks noGrp="1"/>
          </p:cNvSpPr>
          <p:nvPr>
            <p:ph type="pic" sz="quarter" idx="10" hasCustomPrompt="1"/>
          </p:nvPr>
        </p:nvSpPr>
        <p:spPr>
          <a:xfrm>
            <a:off x="0" y="0"/>
            <a:ext cx="12192000" cy="6897757"/>
          </a:xfrm>
          <a:solidFill>
            <a:schemeClr val="bg1">
              <a:lumMod val="75000"/>
            </a:schemeClr>
          </a:solidFill>
        </p:spPr>
        <p:txBody>
          <a:bodyPr bIns="914400" anchor="ctr" anchorCtr="0"/>
          <a:lstStyle>
            <a:lvl1pPr marL="0" indent="0" algn="ctr">
              <a:buNone/>
              <a:defRPr sz="1200"/>
            </a:lvl1pPr>
          </a:lstStyle>
          <a:p>
            <a:r>
              <a:rPr lang="en-US"/>
              <a:t>Click to Add Photo</a:t>
            </a:r>
          </a:p>
        </p:txBody>
      </p:sp>
      <p:sp>
        <p:nvSpPr>
          <p:cNvPr id="10" name="Text Placeholder 4">
            <a:extLst>
              <a:ext uri="{FF2B5EF4-FFF2-40B4-BE49-F238E27FC236}">
                <a16:creationId xmlns:a16="http://schemas.microsoft.com/office/drawing/2014/main" id="{4BB19C53-64CF-46A0-B13A-39DA8FE8EF14}"/>
              </a:ext>
            </a:extLst>
          </p:cNvPr>
          <p:cNvSpPr>
            <a:spLocks noGrp="1"/>
          </p:cNvSpPr>
          <p:nvPr>
            <p:ph type="body" sz="quarter" idx="14" hasCustomPrompt="1"/>
          </p:nvPr>
        </p:nvSpPr>
        <p:spPr>
          <a:xfrm>
            <a:off x="282101" y="4111345"/>
            <a:ext cx="11612880" cy="1246495"/>
          </a:xfrm>
        </p:spPr>
        <p:txBody>
          <a:bodyPr>
            <a:spAutoFit/>
          </a:bodyPr>
          <a:lstStyle>
            <a:lvl1pPr marL="0" indent="0">
              <a:lnSpc>
                <a:spcPct val="90000"/>
              </a:lnSpc>
              <a:buNone/>
              <a:defRPr sz="4000">
                <a:solidFill>
                  <a:schemeClr val="bg1"/>
                </a:solidFill>
                <a:latin typeface="+mj-lt"/>
              </a:defRPr>
            </a:lvl1pPr>
          </a:lstStyle>
          <a:p>
            <a:pPr lvl="0"/>
            <a:r>
              <a:rPr lang="en-US"/>
              <a:t>Long title, quote,</a:t>
            </a:r>
            <a:br>
              <a:rPr lang="en-US"/>
            </a:br>
            <a:r>
              <a:rPr lang="en-US"/>
              <a:t>or sentence</a:t>
            </a:r>
          </a:p>
        </p:txBody>
      </p:sp>
      <p:sp>
        <p:nvSpPr>
          <p:cNvPr id="4" name="Text Placeholder 3">
            <a:extLst>
              <a:ext uri="{FF2B5EF4-FFF2-40B4-BE49-F238E27FC236}">
                <a16:creationId xmlns:a16="http://schemas.microsoft.com/office/drawing/2014/main" id="{312D5B01-CD02-6A47-BEE9-3A7D01D10B37}"/>
              </a:ext>
            </a:extLst>
          </p:cNvPr>
          <p:cNvSpPr>
            <a:spLocks noGrp="1"/>
          </p:cNvSpPr>
          <p:nvPr>
            <p:ph type="body" sz="quarter" idx="23" hasCustomPrompt="1"/>
          </p:nvPr>
        </p:nvSpPr>
        <p:spPr>
          <a:xfrm>
            <a:off x="293253" y="6251213"/>
            <a:ext cx="11612880" cy="291618"/>
          </a:xfrm>
        </p:spPr>
        <p:txBody>
          <a:bodyPr>
            <a:spAutoFit/>
          </a:bodyPr>
          <a:lstStyle>
            <a:lvl1pPr marL="0" indent="0">
              <a:buNone/>
              <a:defRPr sz="1400">
                <a:solidFill>
                  <a:schemeClr val="bg1"/>
                </a:solidFill>
              </a:defRPr>
            </a:lvl1pPr>
          </a:lstStyle>
          <a:p>
            <a:pPr lvl="0"/>
            <a:r>
              <a:rPr lang="en-US"/>
              <a:t>Small title would go here</a:t>
            </a:r>
          </a:p>
        </p:txBody>
      </p:sp>
    </p:spTree>
    <p:extLst>
      <p:ext uri="{BB962C8B-B14F-4D97-AF65-F5344CB8AC3E}">
        <p14:creationId xmlns:p14="http://schemas.microsoft.com/office/powerpoint/2010/main" val="998763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Large Quote &amp; Content Left">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DD02BB2-A349-B449-B34B-9F8A7EDCAE6A}"/>
              </a:ext>
            </a:extLst>
          </p:cNvPr>
          <p:cNvSpPr/>
          <p:nvPr userDrawn="1"/>
        </p:nvSpPr>
        <p:spPr bwMode="ltGray">
          <a:xfrm>
            <a:off x="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Title 1">
            <a:extLst>
              <a:ext uri="{FF2B5EF4-FFF2-40B4-BE49-F238E27FC236}">
                <a16:creationId xmlns:a16="http://schemas.microsoft.com/office/drawing/2014/main" id="{D18F3173-9FEE-4E7C-BA45-2930862CFED5}"/>
              </a:ext>
            </a:extLst>
          </p:cNvPr>
          <p:cNvSpPr>
            <a:spLocks noGrp="1"/>
          </p:cNvSpPr>
          <p:nvPr>
            <p:ph type="title" hasCustomPrompt="1"/>
          </p:nvPr>
        </p:nvSpPr>
        <p:spPr>
          <a:xfrm>
            <a:off x="298808" y="1931284"/>
            <a:ext cx="5542435" cy="3026213"/>
          </a:xfrm>
        </p:spPr>
        <p:txBody>
          <a:bodyPr anchor="t" anchorCtr="0">
            <a:spAutoFit/>
          </a:bodyPr>
          <a:lstStyle>
            <a:lvl1pPr>
              <a:defRPr sz="4400"/>
            </a:lvl1pPr>
          </a:lstStyle>
          <a:p>
            <a:r>
              <a:rPr lang="en-US"/>
              <a:t>Shout out some text from the body, quote.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3" name="Slide Number Placeholder 6">
            <a:extLst>
              <a:ext uri="{FF2B5EF4-FFF2-40B4-BE49-F238E27FC236}">
                <a16:creationId xmlns:a16="http://schemas.microsoft.com/office/drawing/2014/main" id="{E3BD8230-1636-4B69-B199-B2F33AD4C66B}"/>
              </a:ext>
            </a:extLst>
          </p:cNvPr>
          <p:cNvSpPr>
            <a:spLocks noGrp="1"/>
          </p:cNvSpPr>
          <p:nvPr>
            <p:ph type="sldNum" sz="quarter" idx="12"/>
          </p:nvPr>
        </p:nvSpPr>
        <p:spPr>
          <a:xfrm>
            <a:off x="298452"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a:solidFill>
                <a:schemeClr val="tx1"/>
              </a:solidFill>
            </a:endParaRPr>
          </a:p>
        </p:txBody>
      </p:sp>
      <p:sp>
        <p:nvSpPr>
          <p:cNvPr id="15" name="logo">
            <a:extLst>
              <a:ext uri="{FF2B5EF4-FFF2-40B4-BE49-F238E27FC236}">
                <a16:creationId xmlns:a16="http://schemas.microsoft.com/office/drawing/2014/main" id="{1598C069-7DEE-41C1-B338-D33DAE1CD40E}"/>
              </a:ext>
            </a:extLst>
          </p:cNvPr>
          <p:cNvSpPr>
            <a:spLocks noChangeAspect="1" noEditPoints="1"/>
          </p:cNvSpPr>
          <p:nvPr userDrawn="1"/>
        </p:nvSpPr>
        <p:spPr bwMode="gray">
          <a:xfrm>
            <a:off x="11596549" y="6290053"/>
            <a:ext cx="315140" cy="315140"/>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800"/>
          </a:p>
        </p:txBody>
      </p:sp>
      <p:sp>
        <p:nvSpPr>
          <p:cNvPr id="6" name="Picture Placeholder 2">
            <a:extLst>
              <a:ext uri="{FF2B5EF4-FFF2-40B4-BE49-F238E27FC236}">
                <a16:creationId xmlns:a16="http://schemas.microsoft.com/office/drawing/2014/main" id="{41292CE3-3F60-4EB4-8B3C-6C31511A856B}"/>
              </a:ext>
            </a:extLst>
          </p:cNvPr>
          <p:cNvSpPr>
            <a:spLocks noGrp="1"/>
          </p:cNvSpPr>
          <p:nvPr>
            <p:ph type="pic" sz="quarter" idx="32" hasCustomPrompt="1"/>
          </p:nvPr>
        </p:nvSpPr>
        <p:spPr>
          <a:xfrm>
            <a:off x="6096000" y="0"/>
            <a:ext cx="6096000" cy="6858000"/>
          </a:xfrm>
          <a:solidFill>
            <a:schemeClr val="bg1">
              <a:lumMod val="75000"/>
            </a:schemeClr>
          </a:solidFill>
        </p:spPr>
        <p:txBody>
          <a:bodyPr bIns="2743200" anchor="ctr" anchorCtr="0"/>
          <a:lstStyle>
            <a:lvl1pPr marL="0" indent="0" algn="ctr">
              <a:buNone/>
              <a:defRPr sz="1200"/>
            </a:lvl1pPr>
          </a:lstStyle>
          <a:p>
            <a:r>
              <a:rPr lang="en-US"/>
              <a:t>Click to Add Photo</a:t>
            </a:r>
          </a:p>
        </p:txBody>
      </p:sp>
      <p:sp>
        <p:nvSpPr>
          <p:cNvPr id="7" name="Footer Placeholder 6">
            <a:extLst>
              <a:ext uri="{FF2B5EF4-FFF2-40B4-BE49-F238E27FC236}">
                <a16:creationId xmlns:a16="http://schemas.microsoft.com/office/drawing/2014/main" id="{FED8AA0B-BCE7-4FC6-9881-E1F4745AD43F}"/>
              </a:ext>
            </a:extLst>
          </p:cNvPr>
          <p:cNvSpPr>
            <a:spLocks noGrp="1"/>
          </p:cNvSpPr>
          <p:nvPr>
            <p:ph type="ftr" sz="quarter" idx="3"/>
          </p:nvPr>
        </p:nvSpPr>
        <p:spPr>
          <a:xfrm>
            <a:off x="581968" y="6452028"/>
            <a:ext cx="884857" cy="153888"/>
          </a:xfrm>
          <a:prstGeom prst="rect">
            <a:avLst/>
          </a:prstGeom>
        </p:spPr>
        <p:txBody>
          <a:bodyPr vert="horz" wrap="none" lIns="0" tIns="0" rIns="0" bIns="0" rtlCol="0" anchor="b" anchorCtr="0">
            <a:spAutoFit/>
          </a:bodyPr>
          <a:lstStyle>
            <a:lvl1pPr algn="l">
              <a:defRPr sz="1000">
                <a:solidFill>
                  <a:schemeClr val="tx1"/>
                </a:solidFill>
              </a:defRPr>
            </a:lvl1pPr>
          </a:lstStyle>
          <a:p>
            <a:r>
              <a:rPr lang="en-US"/>
              <a:t>HP Confidential</a:t>
            </a:r>
          </a:p>
        </p:txBody>
      </p:sp>
    </p:spTree>
    <p:extLst>
      <p:ext uri="{BB962C8B-B14F-4D97-AF65-F5344CB8AC3E}">
        <p14:creationId xmlns:p14="http://schemas.microsoft.com/office/powerpoint/2010/main" val="1604937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
    <p:bg>
      <p:bgPr>
        <a:solidFill>
          <a:schemeClr val="accent6"/>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484E96F8-EFE7-4607-AF1C-0FB4EC8B18A7}"/>
              </a:ext>
            </a:extLst>
          </p:cNvPr>
          <p:cNvSpPr>
            <a:spLocks noChangeAspect="1" noEditPoints="1"/>
          </p:cNvSpPr>
          <p:nvPr userDrawn="1"/>
        </p:nvSpPr>
        <p:spPr bwMode="gray">
          <a:xfrm>
            <a:off x="4275618" y="1602475"/>
            <a:ext cx="3646141" cy="3646135"/>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sz="1400"/>
          </a:p>
        </p:txBody>
      </p:sp>
    </p:spTree>
    <p:extLst>
      <p:ext uri="{BB962C8B-B14F-4D97-AF65-F5344CB8AC3E}">
        <p14:creationId xmlns:p14="http://schemas.microsoft.com/office/powerpoint/2010/main" val="2205421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Content &amp; Large Photo">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53FAA35-481F-464E-B989-E4AFA8321B57}"/>
              </a:ext>
            </a:extLst>
          </p:cNvPr>
          <p:cNvSpPr>
            <a:spLocks noGrp="1"/>
          </p:cNvSpPr>
          <p:nvPr>
            <p:ph type="body" sz="quarter" idx="39"/>
          </p:nvPr>
        </p:nvSpPr>
        <p:spPr>
          <a:xfrm>
            <a:off x="307976" y="1604965"/>
            <a:ext cx="5434013" cy="2924175"/>
          </a:xfrm>
        </p:spPr>
        <p:txBody>
          <a:bodyPr/>
          <a:lstStyle/>
          <a:p>
            <a:pPr lvl="0"/>
            <a:r>
              <a:rPr lang="en-US"/>
              <a:t>Click to edit Master text styles</a:t>
            </a:r>
          </a:p>
          <a:p>
            <a:pPr lvl="1"/>
            <a:r>
              <a:rPr lang="en-US"/>
              <a:t>Second level</a:t>
            </a:r>
          </a:p>
          <a:p>
            <a:pPr lvl="2"/>
            <a:r>
              <a:rPr lang="en-US"/>
              <a:t>Third level</a:t>
            </a:r>
          </a:p>
        </p:txBody>
      </p:sp>
      <p:sp>
        <p:nvSpPr>
          <p:cNvPr id="8" name="Rectangle 7">
            <a:extLst>
              <a:ext uri="{FF2B5EF4-FFF2-40B4-BE49-F238E27FC236}">
                <a16:creationId xmlns:a16="http://schemas.microsoft.com/office/drawing/2014/main" id="{B21A85F4-FED3-424A-A059-8B91AF23D35D}"/>
              </a:ext>
            </a:extLst>
          </p:cNvPr>
          <p:cNvSpPr/>
          <p:nvPr userDrawn="1"/>
        </p:nvSpPr>
        <p:spPr bwMode="ltGray">
          <a:xfrm>
            <a:off x="0" y="2"/>
            <a:ext cx="6096000" cy="12953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Picture Placeholder 4">
            <a:extLst>
              <a:ext uri="{FF2B5EF4-FFF2-40B4-BE49-F238E27FC236}">
                <a16:creationId xmlns:a16="http://schemas.microsoft.com/office/drawing/2014/main" id="{32B84C0D-8445-4009-BF2F-55B901AD154A}"/>
              </a:ext>
            </a:extLst>
          </p:cNvPr>
          <p:cNvSpPr>
            <a:spLocks noGrp="1"/>
          </p:cNvSpPr>
          <p:nvPr>
            <p:ph type="pic" sz="quarter" idx="38" hasCustomPrompt="1"/>
          </p:nvPr>
        </p:nvSpPr>
        <p:spPr>
          <a:xfrm>
            <a:off x="6096000" y="-26469"/>
            <a:ext cx="6096000" cy="6884469"/>
          </a:xfrm>
          <a:solidFill>
            <a:schemeClr val="bg1">
              <a:lumMod val="75000"/>
            </a:schemeClr>
          </a:solidFill>
        </p:spPr>
        <p:txBody>
          <a:bodyPr tIns="0" rIns="0" bIns="914400" anchor="ctr" anchorCtr="0"/>
          <a:lstStyle>
            <a:lvl1pPr marL="0" indent="0" algn="ctr">
              <a:buNone/>
              <a:defRPr sz="1600">
                <a:solidFill>
                  <a:schemeClr val="bg1"/>
                </a:solidFill>
              </a:defRPr>
            </a:lvl1pPr>
          </a:lstStyle>
          <a:p>
            <a:r>
              <a:rPr lang="en-US"/>
              <a:t>Click icon to add photo</a:t>
            </a:r>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810" y="397385"/>
            <a:ext cx="5413623" cy="600935"/>
          </a:xfrm>
        </p:spPr>
        <p:txBody>
          <a:bodyPr tIns="0" rIns="0" bIns="0">
            <a:spAutoFit/>
          </a:bodyPr>
          <a:lstStyle>
            <a:lvl1pPr>
              <a:defRPr sz="4400">
                <a:solidFill>
                  <a:schemeClr val="tx1"/>
                </a:solidFill>
                <a:latin typeface="+mj-lt"/>
              </a:defRPr>
            </a:lvl1pPr>
          </a:lstStyle>
          <a:p>
            <a:r>
              <a:rPr lang="en-US"/>
              <a:t>Title</a:t>
            </a:r>
          </a:p>
        </p:txBody>
      </p:sp>
      <p:sp>
        <p:nvSpPr>
          <p:cNvPr id="14" name="Slide Number Placeholder 6">
            <a:extLst>
              <a:ext uri="{FF2B5EF4-FFF2-40B4-BE49-F238E27FC236}">
                <a16:creationId xmlns:a16="http://schemas.microsoft.com/office/drawing/2014/main" id="{5DF90518-C404-4611-8BF8-29822FB22805}"/>
              </a:ext>
            </a:extLst>
          </p:cNvPr>
          <p:cNvSpPr>
            <a:spLocks noGrp="1"/>
          </p:cNvSpPr>
          <p:nvPr>
            <p:ph type="sldNum" sz="quarter" idx="12"/>
          </p:nvPr>
        </p:nvSpPr>
        <p:spPr>
          <a:xfrm>
            <a:off x="298452"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a:solidFill>
                <a:schemeClr val="tx1"/>
              </a:solidFill>
            </a:endParaRPr>
          </a:p>
        </p:txBody>
      </p:sp>
      <p:sp>
        <p:nvSpPr>
          <p:cNvPr id="9" name="Footer Placeholder 6">
            <a:extLst>
              <a:ext uri="{FF2B5EF4-FFF2-40B4-BE49-F238E27FC236}">
                <a16:creationId xmlns:a16="http://schemas.microsoft.com/office/drawing/2014/main" id="{E07DB87D-8065-4BE8-A99A-23059D2C5724}"/>
              </a:ext>
            </a:extLst>
          </p:cNvPr>
          <p:cNvSpPr>
            <a:spLocks noGrp="1"/>
          </p:cNvSpPr>
          <p:nvPr>
            <p:ph type="ftr" sz="quarter" idx="3"/>
          </p:nvPr>
        </p:nvSpPr>
        <p:spPr>
          <a:xfrm>
            <a:off x="581968" y="6452028"/>
            <a:ext cx="884857" cy="153888"/>
          </a:xfrm>
          <a:prstGeom prst="rect">
            <a:avLst/>
          </a:prstGeom>
        </p:spPr>
        <p:txBody>
          <a:bodyPr vert="horz" wrap="none" lIns="0" tIns="0" rIns="0" bIns="0" rtlCol="0" anchor="b" anchorCtr="0">
            <a:spAutoFit/>
          </a:bodyPr>
          <a:lstStyle>
            <a:lvl1pPr algn="l">
              <a:defRPr sz="1000">
                <a:solidFill>
                  <a:schemeClr val="tx1"/>
                </a:solidFill>
              </a:defRPr>
            </a:lvl1pPr>
          </a:lstStyle>
          <a:p>
            <a:r>
              <a:rPr lang="en-US"/>
              <a:t>HP Confidential</a:t>
            </a:r>
          </a:p>
        </p:txBody>
      </p:sp>
    </p:spTree>
    <p:extLst>
      <p:ext uri="{BB962C8B-B14F-4D97-AF65-F5344CB8AC3E}">
        <p14:creationId xmlns:p14="http://schemas.microsoft.com/office/powerpoint/2010/main" val="1041340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Content &amp; Char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149F19-0236-43EB-832E-E49348CEAB98}"/>
              </a:ext>
            </a:extLst>
          </p:cNvPr>
          <p:cNvSpPr>
            <a:spLocks noGrp="1"/>
          </p:cNvSpPr>
          <p:nvPr>
            <p:ph type="body" sz="quarter" idx="38"/>
          </p:nvPr>
        </p:nvSpPr>
        <p:spPr>
          <a:xfrm>
            <a:off x="298452" y="1604963"/>
            <a:ext cx="5432425" cy="4125912"/>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1" name="Rectangle 10">
            <a:extLst>
              <a:ext uri="{FF2B5EF4-FFF2-40B4-BE49-F238E27FC236}">
                <a16:creationId xmlns:a16="http://schemas.microsoft.com/office/drawing/2014/main" id="{07804B36-E44E-4A42-B169-282EAD312F17}"/>
              </a:ext>
            </a:extLst>
          </p:cNvPr>
          <p:cNvSpPr/>
          <p:nvPr userDrawn="1"/>
        </p:nvSpPr>
        <p:spPr bwMode="gray">
          <a:xfrm>
            <a:off x="6096000" y="0"/>
            <a:ext cx="60960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a:solidFill>
                <a:schemeClr val="tx1"/>
              </a:solidFill>
            </a:endParaRPr>
          </a:p>
        </p:txBody>
      </p:sp>
      <p:sp>
        <p:nvSpPr>
          <p:cNvPr id="8" name="Rectangle 7">
            <a:extLst>
              <a:ext uri="{FF2B5EF4-FFF2-40B4-BE49-F238E27FC236}">
                <a16:creationId xmlns:a16="http://schemas.microsoft.com/office/drawing/2014/main" id="{B21A85F4-FED3-424A-A059-8B91AF23D35D}"/>
              </a:ext>
            </a:extLst>
          </p:cNvPr>
          <p:cNvSpPr/>
          <p:nvPr userDrawn="1"/>
        </p:nvSpPr>
        <p:spPr bwMode="ltGray">
          <a:xfrm>
            <a:off x="0" y="2"/>
            <a:ext cx="6096000" cy="12953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810" y="397385"/>
            <a:ext cx="5413623" cy="600935"/>
          </a:xfrm>
        </p:spPr>
        <p:txBody>
          <a:bodyPr tIns="0" rIns="0" bIns="0">
            <a:spAutoFit/>
          </a:bodyPr>
          <a:lstStyle>
            <a:lvl1pPr>
              <a:defRPr sz="4400">
                <a:solidFill>
                  <a:schemeClr val="tx1"/>
                </a:solidFill>
                <a:latin typeface="+mj-lt"/>
              </a:defRPr>
            </a:lvl1pPr>
          </a:lstStyle>
          <a:p>
            <a:r>
              <a:rPr lang="en-US"/>
              <a:t>Title</a:t>
            </a:r>
          </a:p>
        </p:txBody>
      </p:sp>
      <p:sp>
        <p:nvSpPr>
          <p:cNvPr id="15" name="Slide Number Placeholder 6">
            <a:extLst>
              <a:ext uri="{FF2B5EF4-FFF2-40B4-BE49-F238E27FC236}">
                <a16:creationId xmlns:a16="http://schemas.microsoft.com/office/drawing/2014/main" id="{0DB37193-AF41-48D4-9C15-11EC3155082C}"/>
              </a:ext>
            </a:extLst>
          </p:cNvPr>
          <p:cNvSpPr>
            <a:spLocks noGrp="1"/>
          </p:cNvSpPr>
          <p:nvPr>
            <p:ph type="sldNum" sz="quarter" idx="12"/>
          </p:nvPr>
        </p:nvSpPr>
        <p:spPr>
          <a:xfrm>
            <a:off x="298452"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a:solidFill>
                <a:schemeClr val="tx1"/>
              </a:solidFill>
            </a:endParaRPr>
          </a:p>
        </p:txBody>
      </p:sp>
      <p:sp>
        <p:nvSpPr>
          <p:cNvPr id="7" name="logo">
            <a:extLst>
              <a:ext uri="{FF2B5EF4-FFF2-40B4-BE49-F238E27FC236}">
                <a16:creationId xmlns:a16="http://schemas.microsoft.com/office/drawing/2014/main" id="{2556E9D8-4A8B-4211-8778-407E9D282A66}"/>
              </a:ext>
            </a:extLst>
          </p:cNvPr>
          <p:cNvSpPr>
            <a:spLocks noChangeAspect="1" noEditPoints="1"/>
          </p:cNvSpPr>
          <p:nvPr userDrawn="1"/>
        </p:nvSpPr>
        <p:spPr bwMode="gray">
          <a:xfrm>
            <a:off x="11596549" y="6290053"/>
            <a:ext cx="315140" cy="315140"/>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800"/>
          </a:p>
        </p:txBody>
      </p:sp>
      <p:sp>
        <p:nvSpPr>
          <p:cNvPr id="10" name="Footer Placeholder 6">
            <a:extLst>
              <a:ext uri="{FF2B5EF4-FFF2-40B4-BE49-F238E27FC236}">
                <a16:creationId xmlns:a16="http://schemas.microsoft.com/office/drawing/2014/main" id="{45B0E08A-0C84-480A-96EC-86E3B57A8D96}"/>
              </a:ext>
            </a:extLst>
          </p:cNvPr>
          <p:cNvSpPr>
            <a:spLocks noGrp="1"/>
          </p:cNvSpPr>
          <p:nvPr>
            <p:ph type="ftr" sz="quarter" idx="3"/>
          </p:nvPr>
        </p:nvSpPr>
        <p:spPr>
          <a:xfrm>
            <a:off x="581968" y="6452028"/>
            <a:ext cx="884857" cy="153888"/>
          </a:xfrm>
          <a:prstGeom prst="rect">
            <a:avLst/>
          </a:prstGeom>
        </p:spPr>
        <p:txBody>
          <a:bodyPr vert="horz" wrap="none" lIns="0" tIns="0" rIns="0" bIns="0" rtlCol="0" anchor="b" anchorCtr="0">
            <a:spAutoFit/>
          </a:bodyPr>
          <a:lstStyle>
            <a:lvl1pPr algn="l">
              <a:defRPr sz="1000">
                <a:solidFill>
                  <a:schemeClr val="tx1"/>
                </a:solidFill>
              </a:defRPr>
            </a:lvl1pPr>
          </a:lstStyle>
          <a:p>
            <a:r>
              <a:rPr lang="en-US"/>
              <a:t>HP Confidential</a:t>
            </a:r>
          </a:p>
        </p:txBody>
      </p:sp>
    </p:spTree>
    <p:extLst>
      <p:ext uri="{BB962C8B-B14F-4D97-AF65-F5344CB8AC3E}">
        <p14:creationId xmlns:p14="http://schemas.microsoft.com/office/powerpoint/2010/main" val="2541890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ank You Slide with Blue Background">
    <p:bg>
      <p:bgPr>
        <a:solidFill>
          <a:schemeClr val="accent6"/>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83" y="116033"/>
            <a:ext cx="11612880" cy="3114060"/>
          </a:xfrm>
          <a:ln>
            <a:noFill/>
          </a:ln>
        </p:spPr>
        <p:txBody>
          <a:bodyPr/>
          <a:lstStyle>
            <a:lvl1pPr marL="0" indent="0">
              <a:lnSpc>
                <a:spcPct val="95000"/>
              </a:lnSpc>
              <a:buNone/>
              <a:defRPr sz="8000">
                <a:solidFill>
                  <a:schemeClr val="tx1"/>
                </a:solidFill>
                <a:latin typeface="+mj-lt"/>
              </a:defRPr>
            </a:lvl1pPr>
          </a:lstStyle>
          <a:p>
            <a:pPr lvl="0"/>
            <a:r>
              <a:rPr lang="en-US"/>
              <a:t>Thank You</a:t>
            </a:r>
          </a:p>
        </p:txBody>
      </p:sp>
      <p:cxnSp>
        <p:nvCxnSpPr>
          <p:cNvPr id="4" name="Straight Connector 3">
            <a:extLst>
              <a:ext uri="{FF2B5EF4-FFF2-40B4-BE49-F238E27FC236}">
                <a16:creationId xmlns:a16="http://schemas.microsoft.com/office/drawing/2014/main" id="{96AD1017-FE5C-470F-979A-B8E90BD767CE}"/>
              </a:ext>
            </a:extLst>
          </p:cNvPr>
          <p:cNvCxnSpPr>
            <a:cxnSpLocks/>
          </p:cNvCxnSpPr>
          <p:nvPr userDrawn="1"/>
        </p:nvCxnSpPr>
        <p:spPr bwMode="black">
          <a:xfrm>
            <a:off x="0" y="13535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logo">
            <a:extLst>
              <a:ext uri="{FF2B5EF4-FFF2-40B4-BE49-F238E27FC236}">
                <a16:creationId xmlns:a16="http://schemas.microsoft.com/office/drawing/2014/main" id="{F10EAB7B-87E2-481C-BCC7-ED1C587C1841}"/>
              </a:ext>
            </a:extLst>
          </p:cNvPr>
          <p:cNvSpPr>
            <a:spLocks noChangeAspect="1" noEditPoints="1"/>
          </p:cNvSpPr>
          <p:nvPr userDrawn="1"/>
        </p:nvSpPr>
        <p:spPr bwMode="gray">
          <a:xfrm>
            <a:off x="285243" y="5862685"/>
            <a:ext cx="722492" cy="722489"/>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sz="1400"/>
          </a:p>
        </p:txBody>
      </p:sp>
    </p:spTree>
    <p:extLst>
      <p:ext uri="{BB962C8B-B14F-4D97-AF65-F5344CB8AC3E}">
        <p14:creationId xmlns:p14="http://schemas.microsoft.com/office/powerpoint/2010/main" val="424108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57067637-E59D-41FE-A310-68301DA1DC94}"/>
              </a:ext>
            </a:extLst>
          </p:cNvPr>
          <p:cNvSpPr>
            <a:spLocks noGrp="1"/>
          </p:cNvSpPr>
          <p:nvPr>
            <p:ph type="ftr" sz="quarter" idx="3"/>
          </p:nvPr>
        </p:nvSpPr>
        <p:spPr>
          <a:xfrm>
            <a:off x="581968" y="6452028"/>
            <a:ext cx="884857" cy="153888"/>
          </a:xfrm>
        </p:spPr>
        <p:txBody>
          <a:bodyPr/>
          <a:lstStyle/>
          <a:p>
            <a:r>
              <a:rPr lang="en-US"/>
              <a:t>HP Confidential</a:t>
            </a:r>
          </a:p>
        </p:txBody>
      </p:sp>
      <p:sp>
        <p:nvSpPr>
          <p:cNvPr id="4" name="Slide Number Placeholder 2">
            <a:extLst>
              <a:ext uri="{FF2B5EF4-FFF2-40B4-BE49-F238E27FC236}">
                <a16:creationId xmlns:a16="http://schemas.microsoft.com/office/drawing/2014/main" id="{6AFD8C03-6FF1-4071-BF2F-86959C0822AF}"/>
              </a:ext>
            </a:extLst>
          </p:cNvPr>
          <p:cNvSpPr>
            <a:spLocks noGrp="1"/>
          </p:cNvSpPr>
          <p:nvPr>
            <p:ph type="sldNum" sz="quarter" idx="12"/>
          </p:nvPr>
        </p:nvSpPr>
        <p:spPr>
          <a:xfrm>
            <a:off x="298452" y="6457053"/>
            <a:ext cx="252409" cy="153888"/>
          </a:xfrm>
        </p:spPr>
        <p:txBody>
          <a:bodyPr/>
          <a:lstStyle/>
          <a:p>
            <a:pPr algn="l"/>
            <a:fld id="{7EAD36D4-32FF-544B-9EC2-1F035E0F636E}" type="slidenum">
              <a:rPr lang="en-US" smtClean="0">
                <a:solidFill>
                  <a:schemeClr val="tx1"/>
                </a:solidFill>
              </a:rPr>
              <a:pPr algn="l"/>
              <a:t>‹#›</a:t>
            </a:fld>
            <a:endParaRPr lang="en-US">
              <a:solidFill>
                <a:schemeClr val="tx1"/>
              </a:solidFill>
            </a:endParaRPr>
          </a:p>
        </p:txBody>
      </p:sp>
      <p:sp>
        <p:nvSpPr>
          <p:cNvPr id="5" name="logo">
            <a:extLst>
              <a:ext uri="{FF2B5EF4-FFF2-40B4-BE49-F238E27FC236}">
                <a16:creationId xmlns:a16="http://schemas.microsoft.com/office/drawing/2014/main" id="{7DD1A75E-C3F2-40BA-A1E7-109A049B21D5}"/>
              </a:ext>
            </a:extLst>
          </p:cNvPr>
          <p:cNvSpPr>
            <a:spLocks noChangeAspect="1" noEditPoints="1"/>
          </p:cNvSpPr>
          <p:nvPr userDrawn="1"/>
        </p:nvSpPr>
        <p:spPr bwMode="gray">
          <a:xfrm>
            <a:off x="11596549" y="6290053"/>
            <a:ext cx="315140" cy="315140"/>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800"/>
          </a:p>
        </p:txBody>
      </p:sp>
    </p:spTree>
    <p:extLst>
      <p:ext uri="{BB962C8B-B14F-4D97-AF65-F5344CB8AC3E}">
        <p14:creationId xmlns:p14="http://schemas.microsoft.com/office/powerpoint/2010/main" val="3777465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v with Blue Background">
    <p:bg>
      <p:bgPr>
        <a:solidFill>
          <a:schemeClr val="accent6"/>
        </a:solidFill>
        <a:effectLst/>
      </p:bgPr>
    </p:bg>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F876A7DA-F8C7-EB4B-BCB0-CA9AB969E8D1}"/>
              </a:ext>
            </a:extLst>
          </p:cNvPr>
          <p:cNvSpPr>
            <a:spLocks noGrp="1"/>
          </p:cNvSpPr>
          <p:nvPr>
            <p:ph type="body" sz="quarter" idx="15" hasCustomPrompt="1"/>
          </p:nvPr>
        </p:nvSpPr>
        <p:spPr bwMode="black">
          <a:xfrm>
            <a:off x="249583" y="3803595"/>
            <a:ext cx="11612880" cy="396172"/>
          </a:xfrm>
          <a:ln>
            <a:noFill/>
          </a:ln>
        </p:spPr>
        <p:txBody>
          <a:bodyPr>
            <a:noAutofit/>
          </a:bodyPr>
          <a:lstStyle>
            <a:lvl1pPr marL="0" indent="0">
              <a:buNone/>
              <a:defRPr sz="2800">
                <a:solidFill>
                  <a:schemeClr val="tx1"/>
                </a:solidFill>
                <a:latin typeface="+mn-lt"/>
              </a:defRPr>
            </a:lvl1pPr>
          </a:lstStyle>
          <a:p>
            <a:pPr lvl="0"/>
            <a:r>
              <a:rPr lang="en-US"/>
              <a:t>Presenter Name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83" y="113156"/>
            <a:ext cx="11612880" cy="2607601"/>
          </a:xfrm>
          <a:ln>
            <a:noFill/>
          </a:ln>
        </p:spPr>
        <p:txBody>
          <a:bodyPr anchor="t" anchorCtr="0"/>
          <a:lstStyle>
            <a:lvl1pPr marL="0" indent="0">
              <a:lnSpc>
                <a:spcPct val="95000"/>
              </a:lnSpc>
              <a:buNone/>
              <a:defRPr sz="8000">
                <a:solidFill>
                  <a:schemeClr val="tx1"/>
                </a:solidFill>
                <a:latin typeface="+mj-lt"/>
              </a:defRPr>
            </a:lvl1pPr>
          </a:lstStyle>
          <a:p>
            <a:pPr lvl="0"/>
            <a:r>
              <a:rPr lang="en-US"/>
              <a:t>Presentation Title Text</a:t>
            </a:r>
            <a:br>
              <a:rPr lang="en-US"/>
            </a:br>
            <a:r>
              <a:rPr lang="en-US"/>
              <a:t>with Carryover Line</a:t>
            </a:r>
            <a:br>
              <a:rPr lang="en-US"/>
            </a:br>
            <a:r>
              <a:rPr lang="en-US"/>
              <a:t>of Copy</a:t>
            </a:r>
          </a:p>
        </p:txBody>
      </p:sp>
      <p:sp>
        <p:nvSpPr>
          <p:cNvPr id="3" name="Text Placeholder 2">
            <a:extLst>
              <a:ext uri="{FF2B5EF4-FFF2-40B4-BE49-F238E27FC236}">
                <a16:creationId xmlns:a16="http://schemas.microsoft.com/office/drawing/2014/main" id="{1B5A7BCA-4CC1-46BF-BE48-FB8B0628E96E}"/>
              </a:ext>
            </a:extLst>
          </p:cNvPr>
          <p:cNvSpPr>
            <a:spLocks noGrp="1"/>
          </p:cNvSpPr>
          <p:nvPr>
            <p:ph type="body" sz="quarter" idx="18" hasCustomPrompt="1"/>
          </p:nvPr>
        </p:nvSpPr>
        <p:spPr bwMode="black">
          <a:xfrm>
            <a:off x="249583" y="4271730"/>
            <a:ext cx="11612880" cy="1265237"/>
          </a:xfrm>
        </p:spPr>
        <p:txBody>
          <a:bodyPr/>
          <a:lstStyle>
            <a:lvl1pPr marL="0" indent="0">
              <a:buNone/>
              <a:defRPr sz="2000">
                <a:solidFill>
                  <a:schemeClr val="tx1"/>
                </a:solidFill>
              </a:defRPr>
            </a:lvl1pPr>
          </a:lstStyle>
          <a:p>
            <a:pPr lvl="0"/>
            <a:r>
              <a:rPr lang="en-US"/>
              <a:t>Presenter Title</a:t>
            </a:r>
          </a:p>
        </p:txBody>
      </p:sp>
      <p:cxnSp>
        <p:nvCxnSpPr>
          <p:cNvPr id="8" name="Straight Connector 7">
            <a:extLst>
              <a:ext uri="{FF2B5EF4-FFF2-40B4-BE49-F238E27FC236}">
                <a16:creationId xmlns:a16="http://schemas.microsoft.com/office/drawing/2014/main" id="{36A27F0B-F6F9-46AE-8CE2-252D23EB6E34}"/>
              </a:ext>
            </a:extLst>
          </p:cNvPr>
          <p:cNvCxnSpPr>
            <a:cxnSpLocks/>
          </p:cNvCxnSpPr>
          <p:nvPr userDrawn="1"/>
        </p:nvCxnSpPr>
        <p:spPr bwMode="black">
          <a:xfrm>
            <a:off x="0" y="127352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CCD550-7E89-4D4A-AD66-2A9ADEE3840E}"/>
              </a:ext>
            </a:extLst>
          </p:cNvPr>
          <p:cNvCxnSpPr>
            <a:cxnSpLocks/>
          </p:cNvCxnSpPr>
          <p:nvPr userDrawn="1"/>
        </p:nvCxnSpPr>
        <p:spPr bwMode="black">
          <a:xfrm>
            <a:off x="0" y="247068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4BEA64-B42F-4C7B-9AB3-A805BD3744F6}"/>
              </a:ext>
            </a:extLst>
          </p:cNvPr>
          <p:cNvCxnSpPr>
            <a:cxnSpLocks/>
          </p:cNvCxnSpPr>
          <p:nvPr userDrawn="1"/>
        </p:nvCxnSpPr>
        <p:spPr bwMode="black">
          <a:xfrm>
            <a:off x="0" y="3663212"/>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logo">
            <a:extLst>
              <a:ext uri="{FF2B5EF4-FFF2-40B4-BE49-F238E27FC236}">
                <a16:creationId xmlns:a16="http://schemas.microsoft.com/office/drawing/2014/main" id="{AB8BC2DD-84B5-4F8F-A423-6FB062BC5686}"/>
              </a:ext>
            </a:extLst>
          </p:cNvPr>
          <p:cNvSpPr>
            <a:spLocks noChangeAspect="1" noEditPoints="1"/>
          </p:cNvSpPr>
          <p:nvPr userDrawn="1"/>
        </p:nvSpPr>
        <p:spPr bwMode="black">
          <a:xfrm>
            <a:off x="285243" y="5862685"/>
            <a:ext cx="722492" cy="722489"/>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sz="1400">
              <a:solidFill>
                <a:schemeClr val="bg1"/>
              </a:solidFill>
            </a:endParaRPr>
          </a:p>
        </p:txBody>
      </p:sp>
    </p:spTree>
    <p:extLst>
      <p:ext uri="{BB962C8B-B14F-4D97-AF65-F5344CB8AC3E}">
        <p14:creationId xmlns:p14="http://schemas.microsoft.com/office/powerpoint/2010/main" val="2738920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cSld name="Blue Section Header">
    <p:bg>
      <p:bgPr>
        <a:solidFill>
          <a:schemeClr val="accent1"/>
        </a:solidFill>
        <a:effectLst/>
      </p:bgPr>
    </p:bg>
    <p:spTree>
      <p:nvGrpSpPr>
        <p:cNvPr id="1" name=""/>
        <p:cNvGrpSpPr/>
        <p:nvPr/>
      </p:nvGrpSpPr>
      <p:grpSpPr>
        <a:xfrm>
          <a:off x="0" y="0"/>
          <a:ext cx="0" cy="0"/>
          <a:chOff x="0" y="0"/>
          <a:chExt cx="0" cy="0"/>
        </a:xfrm>
      </p:grpSpPr>
      <p:sp>
        <p:nvSpPr>
          <p:cNvPr id="8" name="Freeform 5"/>
          <p:cNvSpPr>
            <a:spLocks noChangeAspect="1" noEditPoints="1"/>
          </p:cNvSpPr>
          <p:nvPr/>
        </p:nvSpPr>
        <p:spPr bwMode="invGray">
          <a:xfrm>
            <a:off x="11618948" y="6389905"/>
            <a:ext cx="356709"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sz="1400"/>
          </a:p>
        </p:txBody>
      </p:sp>
      <p:sp>
        <p:nvSpPr>
          <p:cNvPr id="2" name="Title 1"/>
          <p:cNvSpPr>
            <a:spLocks noGrp="1"/>
          </p:cNvSpPr>
          <p:nvPr>
            <p:ph type="title"/>
          </p:nvPr>
        </p:nvSpPr>
        <p:spPr>
          <a:xfrm>
            <a:off x="609600" y="304800"/>
            <a:ext cx="9144000" cy="1828800"/>
          </a:xfrm>
        </p:spPr>
        <p:txBody>
          <a:bodyPr anchor="t"/>
          <a:lstStyle>
            <a:lvl1pPr algn="l">
              <a:defRPr sz="5000" b="0" cap="none" spc="-100" baseline="0"/>
            </a:lvl1pPr>
          </a:lstStyle>
          <a:p>
            <a:r>
              <a:rPr lang="en-US"/>
              <a:t>Click to edit Master title style</a:t>
            </a:r>
            <a:endParaRPr/>
          </a:p>
        </p:txBody>
      </p:sp>
      <p:sp>
        <p:nvSpPr>
          <p:cNvPr id="3" name="Text Placeholder 2"/>
          <p:cNvSpPr>
            <a:spLocks noGrp="1"/>
          </p:cNvSpPr>
          <p:nvPr>
            <p:ph type="body" idx="1"/>
          </p:nvPr>
        </p:nvSpPr>
        <p:spPr>
          <a:xfrm>
            <a:off x="609600" y="4419600"/>
            <a:ext cx="9144000" cy="1188720"/>
          </a:xfrm>
        </p:spPr>
        <p:txBody>
          <a:bodyPr anchor="t">
            <a:noAutofit/>
          </a:bodyPr>
          <a:lstStyle>
            <a:lvl1pPr marL="0" indent="0">
              <a:spcBef>
                <a:spcPts val="600"/>
              </a:spcBef>
              <a:buNone/>
              <a:defRPr sz="22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229407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0E3BA-2730-3C4E-77F8-202C56FA24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260F0954-BA87-F62C-C043-BCD876647F2D}"/>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DC579E24-7D5D-4EB8-0853-F3DDFCC182D9}"/>
              </a:ext>
            </a:extLst>
          </p:cNvPr>
          <p:cNvSpPr>
            <a:spLocks noGrp="1"/>
          </p:cNvSpPr>
          <p:nvPr>
            <p:ph type="dt" sz="half" idx="10"/>
          </p:nvPr>
        </p:nvSpPr>
        <p:spPr/>
        <p:txBody>
          <a:bodyPr/>
          <a:lstStyle/>
          <a:p>
            <a:fld id="{31C5529F-2A66-43A3-B5E6-0F58A1795D45}" type="datetimeFigureOut">
              <a:rPr lang="en-ID" smtClean="0"/>
              <a:t>05/05/2023</a:t>
            </a:fld>
            <a:endParaRPr lang="en-ID"/>
          </a:p>
        </p:txBody>
      </p:sp>
      <p:sp>
        <p:nvSpPr>
          <p:cNvPr id="5" name="Footer Placeholder 4">
            <a:extLst>
              <a:ext uri="{FF2B5EF4-FFF2-40B4-BE49-F238E27FC236}">
                <a16:creationId xmlns:a16="http://schemas.microsoft.com/office/drawing/2014/main" id="{0E98F8AE-1BC4-1A2E-7864-582F0C2A1D73}"/>
              </a:ext>
            </a:extLst>
          </p:cNvPr>
          <p:cNvSpPr>
            <a:spLocks noGrp="1"/>
          </p:cNvSpPr>
          <p:nvPr>
            <p:ph type="ftr" sz="quarter" idx="11"/>
          </p:nvPr>
        </p:nvSpPr>
        <p:spPr>
          <a:xfrm>
            <a:off x="581968" y="6452028"/>
            <a:ext cx="65" cy="153888"/>
          </a:xfrm>
        </p:spPr>
        <p:txBody>
          <a:bodyPr/>
          <a:lstStyle/>
          <a:p>
            <a:endParaRPr lang="en-ID"/>
          </a:p>
        </p:txBody>
      </p:sp>
      <p:sp>
        <p:nvSpPr>
          <p:cNvPr id="6" name="Slide Number Placeholder 5">
            <a:extLst>
              <a:ext uri="{FF2B5EF4-FFF2-40B4-BE49-F238E27FC236}">
                <a16:creationId xmlns:a16="http://schemas.microsoft.com/office/drawing/2014/main" id="{39861086-65EF-DFEE-83D9-D62C7F869762}"/>
              </a:ext>
            </a:extLst>
          </p:cNvPr>
          <p:cNvSpPr>
            <a:spLocks noGrp="1"/>
          </p:cNvSpPr>
          <p:nvPr>
            <p:ph type="sldNum" sz="quarter" idx="12"/>
          </p:nvPr>
        </p:nvSpPr>
        <p:spPr/>
        <p:txBody>
          <a:bodyPr/>
          <a:lstStyle/>
          <a:p>
            <a:fld id="{28C64217-3C0E-4FB4-A605-8C17CEFE68BE}" type="slidenum">
              <a:rPr lang="en-ID" smtClean="0"/>
              <a:t>‹#›</a:t>
            </a:fld>
            <a:endParaRPr lang="en-ID"/>
          </a:p>
        </p:txBody>
      </p:sp>
    </p:spTree>
    <p:extLst>
      <p:ext uri="{BB962C8B-B14F-4D97-AF65-F5344CB8AC3E}">
        <p14:creationId xmlns:p14="http://schemas.microsoft.com/office/powerpoint/2010/main" val="6813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v with Blue Background">
    <p:bg>
      <p:bgPr>
        <a:solidFill>
          <a:schemeClr val="accent6"/>
        </a:solidFill>
        <a:effectLst/>
      </p:bgPr>
    </p:bg>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F876A7DA-F8C7-EB4B-BCB0-CA9AB969E8D1}"/>
              </a:ext>
            </a:extLst>
          </p:cNvPr>
          <p:cNvSpPr>
            <a:spLocks noGrp="1"/>
          </p:cNvSpPr>
          <p:nvPr>
            <p:ph type="body" sz="quarter" idx="15" hasCustomPrompt="1"/>
          </p:nvPr>
        </p:nvSpPr>
        <p:spPr bwMode="black">
          <a:xfrm>
            <a:off x="249583" y="2616241"/>
            <a:ext cx="11612880" cy="396172"/>
          </a:xfrm>
          <a:ln>
            <a:noFill/>
          </a:ln>
        </p:spPr>
        <p:txBody>
          <a:bodyPr>
            <a:noAutofit/>
          </a:bodyPr>
          <a:lstStyle>
            <a:lvl1pPr marL="0" indent="0">
              <a:buNone/>
              <a:defRPr sz="2800">
                <a:solidFill>
                  <a:schemeClr val="tx1"/>
                </a:solidFill>
                <a:latin typeface="+mn-lt"/>
              </a:defRPr>
            </a:lvl1pPr>
          </a:lstStyle>
          <a:p>
            <a:pPr lvl="0"/>
            <a:r>
              <a:rPr lang="en-US"/>
              <a:t>Presenter Name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83" y="113156"/>
            <a:ext cx="11612880" cy="2607601"/>
          </a:xfrm>
          <a:ln>
            <a:noFill/>
          </a:ln>
        </p:spPr>
        <p:txBody>
          <a:bodyPr anchor="t" anchorCtr="0"/>
          <a:lstStyle>
            <a:lvl1pPr marL="0" indent="0">
              <a:lnSpc>
                <a:spcPct val="95000"/>
              </a:lnSpc>
              <a:buNone/>
              <a:defRPr sz="8000">
                <a:solidFill>
                  <a:schemeClr val="tx1"/>
                </a:solidFill>
                <a:latin typeface="+mj-lt"/>
              </a:defRPr>
            </a:lvl1pPr>
          </a:lstStyle>
          <a:p>
            <a:pPr lvl="0"/>
            <a:r>
              <a:rPr lang="en-US"/>
              <a:t>Presentation Title Text</a:t>
            </a:r>
            <a:br>
              <a:rPr lang="en-US"/>
            </a:br>
            <a:r>
              <a:rPr lang="en-US"/>
              <a:t>with Carryover Line</a:t>
            </a:r>
          </a:p>
        </p:txBody>
      </p:sp>
      <p:sp>
        <p:nvSpPr>
          <p:cNvPr id="3" name="Text Placeholder 2">
            <a:extLst>
              <a:ext uri="{FF2B5EF4-FFF2-40B4-BE49-F238E27FC236}">
                <a16:creationId xmlns:a16="http://schemas.microsoft.com/office/drawing/2014/main" id="{1B5A7BCA-4CC1-46BF-BE48-FB8B0628E96E}"/>
              </a:ext>
            </a:extLst>
          </p:cNvPr>
          <p:cNvSpPr>
            <a:spLocks noGrp="1"/>
          </p:cNvSpPr>
          <p:nvPr>
            <p:ph type="body" sz="quarter" idx="18" hasCustomPrompt="1"/>
          </p:nvPr>
        </p:nvSpPr>
        <p:spPr bwMode="black">
          <a:xfrm>
            <a:off x="249583" y="3084375"/>
            <a:ext cx="11612880" cy="1265237"/>
          </a:xfrm>
        </p:spPr>
        <p:txBody>
          <a:bodyPr/>
          <a:lstStyle>
            <a:lvl1pPr marL="0" indent="0">
              <a:buNone/>
              <a:defRPr sz="2000">
                <a:solidFill>
                  <a:schemeClr val="tx1"/>
                </a:solidFill>
              </a:defRPr>
            </a:lvl1pPr>
          </a:lstStyle>
          <a:p>
            <a:pPr lvl="0"/>
            <a:r>
              <a:rPr lang="en-US"/>
              <a:t>Presenter Title</a:t>
            </a:r>
          </a:p>
        </p:txBody>
      </p:sp>
      <p:cxnSp>
        <p:nvCxnSpPr>
          <p:cNvPr id="8" name="Straight Connector 7">
            <a:extLst>
              <a:ext uri="{FF2B5EF4-FFF2-40B4-BE49-F238E27FC236}">
                <a16:creationId xmlns:a16="http://schemas.microsoft.com/office/drawing/2014/main" id="{36A27F0B-F6F9-46AE-8CE2-252D23EB6E34}"/>
              </a:ext>
            </a:extLst>
          </p:cNvPr>
          <p:cNvCxnSpPr>
            <a:cxnSpLocks/>
          </p:cNvCxnSpPr>
          <p:nvPr userDrawn="1"/>
        </p:nvCxnSpPr>
        <p:spPr bwMode="black">
          <a:xfrm>
            <a:off x="0" y="127352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CCD550-7E89-4D4A-AD66-2A9ADEE3840E}"/>
              </a:ext>
            </a:extLst>
          </p:cNvPr>
          <p:cNvCxnSpPr>
            <a:cxnSpLocks/>
          </p:cNvCxnSpPr>
          <p:nvPr userDrawn="1"/>
        </p:nvCxnSpPr>
        <p:spPr bwMode="black">
          <a:xfrm>
            <a:off x="0" y="247068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logo">
            <a:extLst>
              <a:ext uri="{FF2B5EF4-FFF2-40B4-BE49-F238E27FC236}">
                <a16:creationId xmlns:a16="http://schemas.microsoft.com/office/drawing/2014/main" id="{AB8BC2DD-84B5-4F8F-A423-6FB062BC5686}"/>
              </a:ext>
            </a:extLst>
          </p:cNvPr>
          <p:cNvSpPr>
            <a:spLocks noChangeAspect="1" noEditPoints="1"/>
          </p:cNvSpPr>
          <p:nvPr userDrawn="1"/>
        </p:nvSpPr>
        <p:spPr bwMode="black">
          <a:xfrm>
            <a:off x="285243" y="5862685"/>
            <a:ext cx="722492" cy="722489"/>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sz="1400">
              <a:solidFill>
                <a:schemeClr val="bg1"/>
              </a:solidFill>
            </a:endParaRPr>
          </a:p>
        </p:txBody>
      </p:sp>
    </p:spTree>
    <p:extLst>
      <p:ext uri="{BB962C8B-B14F-4D97-AF65-F5344CB8AC3E}">
        <p14:creationId xmlns:p14="http://schemas.microsoft.com/office/powerpoint/2010/main" val="15625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v with Blue Background">
    <p:bg>
      <p:bgPr>
        <a:solidFill>
          <a:schemeClr val="accent6"/>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83" y="385872"/>
            <a:ext cx="11612880" cy="2607601"/>
          </a:xfrm>
          <a:ln>
            <a:noFill/>
          </a:ln>
        </p:spPr>
        <p:txBody>
          <a:bodyPr anchor="t" anchorCtr="0"/>
          <a:lstStyle>
            <a:lvl1pPr marL="0" indent="0">
              <a:lnSpc>
                <a:spcPct val="80000"/>
              </a:lnSpc>
              <a:buNone/>
              <a:defRPr sz="16000">
                <a:solidFill>
                  <a:schemeClr val="tx1"/>
                </a:solidFill>
                <a:latin typeface="+mj-lt"/>
              </a:defRPr>
            </a:lvl1pPr>
          </a:lstStyle>
          <a:p>
            <a:pPr lvl="0"/>
            <a:r>
              <a:rPr lang="en-US"/>
              <a:t>Title </a:t>
            </a:r>
            <a:br>
              <a:rPr lang="en-US"/>
            </a:br>
            <a:r>
              <a:rPr lang="en-US"/>
              <a:t>Text</a:t>
            </a:r>
          </a:p>
        </p:txBody>
      </p:sp>
      <p:sp>
        <p:nvSpPr>
          <p:cNvPr id="12" name="logo">
            <a:extLst>
              <a:ext uri="{FF2B5EF4-FFF2-40B4-BE49-F238E27FC236}">
                <a16:creationId xmlns:a16="http://schemas.microsoft.com/office/drawing/2014/main" id="{AB8BC2DD-84B5-4F8F-A423-6FB062BC5686}"/>
              </a:ext>
            </a:extLst>
          </p:cNvPr>
          <p:cNvSpPr>
            <a:spLocks noChangeAspect="1" noEditPoints="1"/>
          </p:cNvSpPr>
          <p:nvPr userDrawn="1"/>
        </p:nvSpPr>
        <p:spPr bwMode="black">
          <a:xfrm>
            <a:off x="285243" y="5862685"/>
            <a:ext cx="722492" cy="722489"/>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sz="1400">
              <a:solidFill>
                <a:schemeClr val="bg1"/>
              </a:solidFill>
            </a:endParaRPr>
          </a:p>
        </p:txBody>
      </p:sp>
      <p:cxnSp>
        <p:nvCxnSpPr>
          <p:cNvPr id="5" name="Straight Connector 4">
            <a:extLst>
              <a:ext uri="{FF2B5EF4-FFF2-40B4-BE49-F238E27FC236}">
                <a16:creationId xmlns:a16="http://schemas.microsoft.com/office/drawing/2014/main" id="{C29E2BCC-B35C-4925-A139-C47B034C3022}"/>
              </a:ext>
            </a:extLst>
          </p:cNvPr>
          <p:cNvCxnSpPr>
            <a:cxnSpLocks/>
          </p:cNvCxnSpPr>
          <p:nvPr userDrawn="1"/>
        </p:nvCxnSpPr>
        <p:spPr bwMode="black">
          <a:xfrm>
            <a:off x="0" y="213836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873139C-91E9-4E3F-9BCF-8F0EDB4929AE}"/>
              </a:ext>
            </a:extLst>
          </p:cNvPr>
          <p:cNvCxnSpPr>
            <a:cxnSpLocks/>
          </p:cNvCxnSpPr>
          <p:nvPr userDrawn="1"/>
        </p:nvCxnSpPr>
        <p:spPr bwMode="black">
          <a:xfrm>
            <a:off x="0" y="4111287"/>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02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verv with Blue Background">
    <p:bg>
      <p:bgPr>
        <a:solidFill>
          <a:schemeClr val="accent6"/>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83" y="113156"/>
            <a:ext cx="11612880" cy="2607601"/>
          </a:xfrm>
          <a:ln>
            <a:noFill/>
          </a:ln>
        </p:spPr>
        <p:txBody>
          <a:bodyPr anchor="t" anchorCtr="0"/>
          <a:lstStyle>
            <a:lvl1pPr marL="0" indent="0">
              <a:lnSpc>
                <a:spcPct val="95000"/>
              </a:lnSpc>
              <a:buNone/>
              <a:defRPr sz="16000">
                <a:solidFill>
                  <a:schemeClr val="tx1"/>
                </a:solidFill>
                <a:latin typeface="+mj-lt"/>
              </a:defRPr>
            </a:lvl1pPr>
          </a:lstStyle>
          <a:p>
            <a:pPr lvl="0"/>
            <a:r>
              <a:rPr lang="en-US"/>
              <a:t>Title Text</a:t>
            </a:r>
          </a:p>
        </p:txBody>
      </p:sp>
      <p:sp>
        <p:nvSpPr>
          <p:cNvPr id="12" name="logo">
            <a:extLst>
              <a:ext uri="{FF2B5EF4-FFF2-40B4-BE49-F238E27FC236}">
                <a16:creationId xmlns:a16="http://schemas.microsoft.com/office/drawing/2014/main" id="{AB8BC2DD-84B5-4F8F-A423-6FB062BC5686}"/>
              </a:ext>
            </a:extLst>
          </p:cNvPr>
          <p:cNvSpPr>
            <a:spLocks noChangeAspect="1" noEditPoints="1"/>
          </p:cNvSpPr>
          <p:nvPr userDrawn="1"/>
        </p:nvSpPr>
        <p:spPr bwMode="black">
          <a:xfrm>
            <a:off x="285243" y="5862685"/>
            <a:ext cx="722492" cy="722489"/>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sz="1400">
              <a:solidFill>
                <a:schemeClr val="bg1"/>
              </a:solidFill>
            </a:endParaRPr>
          </a:p>
        </p:txBody>
      </p:sp>
      <p:cxnSp>
        <p:nvCxnSpPr>
          <p:cNvPr id="5" name="Straight Connector 4">
            <a:extLst>
              <a:ext uri="{FF2B5EF4-FFF2-40B4-BE49-F238E27FC236}">
                <a16:creationId xmlns:a16="http://schemas.microsoft.com/office/drawing/2014/main" id="{C29E2BCC-B35C-4925-A139-C47B034C3022}"/>
              </a:ext>
            </a:extLst>
          </p:cNvPr>
          <p:cNvCxnSpPr>
            <a:cxnSpLocks/>
          </p:cNvCxnSpPr>
          <p:nvPr userDrawn="1"/>
        </p:nvCxnSpPr>
        <p:spPr bwMode="black">
          <a:xfrm>
            <a:off x="0" y="239264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26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verv with Blue Background">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6C3729-30A1-4D98-8475-AACFF6A589F9}"/>
              </a:ext>
            </a:extLst>
          </p:cNvPr>
          <p:cNvSpPr>
            <a:spLocks noGrp="1"/>
          </p:cNvSpPr>
          <p:nvPr>
            <p:ph type="pic" sz="quarter" idx="17"/>
          </p:nvPr>
        </p:nvSpPr>
        <p:spPr>
          <a:xfrm>
            <a:off x="0" y="0"/>
            <a:ext cx="12192000" cy="6858000"/>
          </a:xfrm>
          <a:solidFill>
            <a:schemeClr val="bg1">
              <a:lumMod val="95000"/>
            </a:schemeClr>
          </a:solidFill>
        </p:spPr>
        <p:txBody>
          <a:bodyPr tIns="548640" bIns="182880"/>
          <a:lstStyle>
            <a:lvl1pPr marL="0" indent="0" algn="ctr">
              <a:buFontTx/>
              <a:buNone/>
              <a:defRPr/>
            </a:lvl1pPr>
          </a:lstStyle>
          <a:p>
            <a:endParaRPr lang="en-US"/>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83" y="3125377"/>
            <a:ext cx="11612880" cy="2607601"/>
          </a:xfrm>
          <a:ln>
            <a:noFill/>
          </a:ln>
        </p:spPr>
        <p:txBody>
          <a:bodyPr anchor="b" anchorCtr="0"/>
          <a:lstStyle>
            <a:lvl1pPr marL="0" indent="0">
              <a:lnSpc>
                <a:spcPct val="80000"/>
              </a:lnSpc>
              <a:buNone/>
              <a:defRPr sz="15000">
                <a:solidFill>
                  <a:schemeClr val="bg1"/>
                </a:solidFill>
                <a:latin typeface="+mj-lt"/>
              </a:defRPr>
            </a:lvl1pPr>
          </a:lstStyle>
          <a:p>
            <a:pPr lvl="0"/>
            <a:r>
              <a:rPr lang="en-US"/>
              <a:t>Title </a:t>
            </a:r>
            <a:br>
              <a:rPr lang="en-US"/>
            </a:br>
            <a:r>
              <a:rPr lang="en-US"/>
              <a:t>Text</a:t>
            </a:r>
          </a:p>
        </p:txBody>
      </p:sp>
      <p:cxnSp>
        <p:nvCxnSpPr>
          <p:cNvPr id="5" name="Straight Connector 4">
            <a:extLst>
              <a:ext uri="{FF2B5EF4-FFF2-40B4-BE49-F238E27FC236}">
                <a16:creationId xmlns:a16="http://schemas.microsoft.com/office/drawing/2014/main" id="{AB04D2A1-DE97-41A8-BDF4-039734429CF5}"/>
              </a:ext>
            </a:extLst>
          </p:cNvPr>
          <p:cNvCxnSpPr>
            <a:cxnSpLocks/>
          </p:cNvCxnSpPr>
          <p:nvPr userDrawn="1"/>
        </p:nvCxnSpPr>
        <p:spPr bwMode="white">
          <a:xfrm>
            <a:off x="0" y="5550432"/>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840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with Blue Background">
    <p:bg>
      <p:bgPr>
        <a:solidFill>
          <a:schemeClr val="accent6"/>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83" y="3006310"/>
            <a:ext cx="11612880" cy="2607601"/>
          </a:xfrm>
          <a:ln>
            <a:noFill/>
          </a:ln>
        </p:spPr>
        <p:txBody>
          <a:bodyPr anchor="b" anchorCtr="0"/>
          <a:lstStyle>
            <a:lvl1pPr marL="0" indent="0">
              <a:lnSpc>
                <a:spcPct val="95000"/>
              </a:lnSpc>
              <a:buNone/>
              <a:defRPr sz="6000">
                <a:solidFill>
                  <a:schemeClr val="tx1"/>
                </a:solidFill>
                <a:latin typeface="+mj-lt"/>
              </a:defRPr>
            </a:lvl1pPr>
          </a:lstStyle>
          <a:p>
            <a:pPr lvl="0"/>
            <a:r>
              <a:rPr lang="en-US"/>
              <a:t>Section Divider with</a:t>
            </a:r>
            <a:br>
              <a:rPr lang="en-US"/>
            </a:br>
            <a:r>
              <a:rPr lang="en-US"/>
              <a:t>Carryover Copy</a:t>
            </a:r>
          </a:p>
        </p:txBody>
      </p:sp>
      <p:cxnSp>
        <p:nvCxnSpPr>
          <p:cNvPr id="6" name="Straight Connector 5">
            <a:extLst>
              <a:ext uri="{FF2B5EF4-FFF2-40B4-BE49-F238E27FC236}">
                <a16:creationId xmlns:a16="http://schemas.microsoft.com/office/drawing/2014/main" id="{F23CD728-6944-4B05-8B1E-5E869668F67E}"/>
              </a:ext>
            </a:extLst>
          </p:cNvPr>
          <p:cNvCxnSpPr>
            <a:cxnSpLocks/>
          </p:cNvCxnSpPr>
          <p:nvPr userDrawn="1"/>
        </p:nvCxnSpPr>
        <p:spPr bwMode="black">
          <a:xfrm>
            <a:off x="0" y="5574159"/>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logo">
            <a:extLst>
              <a:ext uri="{FF2B5EF4-FFF2-40B4-BE49-F238E27FC236}">
                <a16:creationId xmlns:a16="http://schemas.microsoft.com/office/drawing/2014/main" id="{11333140-C4C1-47FE-BCFF-E27A119C4B9B}"/>
              </a:ext>
            </a:extLst>
          </p:cNvPr>
          <p:cNvSpPr>
            <a:spLocks noChangeAspect="1" noEditPoints="1"/>
          </p:cNvSpPr>
          <p:nvPr userDrawn="1"/>
        </p:nvSpPr>
        <p:spPr bwMode="black">
          <a:xfrm>
            <a:off x="11386101" y="4808021"/>
            <a:ext cx="536124" cy="536123"/>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sz="1400">
              <a:solidFill>
                <a:schemeClr val="tx1"/>
              </a:solidFill>
            </a:endParaRPr>
          </a:p>
        </p:txBody>
      </p:sp>
      <p:sp>
        <p:nvSpPr>
          <p:cNvPr id="5" name="Slide Number Placeholder 6">
            <a:extLst>
              <a:ext uri="{FF2B5EF4-FFF2-40B4-BE49-F238E27FC236}">
                <a16:creationId xmlns:a16="http://schemas.microsoft.com/office/drawing/2014/main" id="{F4A9BCB0-E80E-484C-94C6-1F29D7F434D9}"/>
              </a:ext>
            </a:extLst>
          </p:cNvPr>
          <p:cNvSpPr>
            <a:spLocks noGrp="1"/>
          </p:cNvSpPr>
          <p:nvPr>
            <p:ph type="sldNum" sz="quarter" idx="12"/>
          </p:nvPr>
        </p:nvSpPr>
        <p:spPr>
          <a:xfrm>
            <a:off x="298452" y="6457053"/>
            <a:ext cx="252409" cy="153888"/>
          </a:xfrm>
          <a:prstGeom prst="rect">
            <a:avLst/>
          </a:prstGeom>
        </p:spPr>
        <p:txBody>
          <a:bodyPr lIns="0" tIns="0" rIns="0" bIns="0" anchor="ctr" anchorCtr="0">
            <a:spAutoFit/>
          </a:bodyPr>
          <a:lstStyle>
            <a:lvl1pPr>
              <a:defRPr sz="1000">
                <a:solidFill>
                  <a:schemeClr val="tx1"/>
                </a:solidFill>
                <a:latin typeface="+mn-lt"/>
              </a:defRPr>
            </a:lvl1pPr>
          </a:lstStyle>
          <a:p>
            <a:fld id="{7EAD36D4-32FF-544B-9EC2-1F035E0F636E}" type="slidenum">
              <a:rPr lang="en-US" smtClean="0"/>
              <a:pPr/>
              <a:t>‹#›</a:t>
            </a:fld>
            <a:endParaRPr lang="en-US"/>
          </a:p>
        </p:txBody>
      </p:sp>
      <p:sp>
        <p:nvSpPr>
          <p:cNvPr id="8" name="Footer Placeholder 6">
            <a:extLst>
              <a:ext uri="{FF2B5EF4-FFF2-40B4-BE49-F238E27FC236}">
                <a16:creationId xmlns:a16="http://schemas.microsoft.com/office/drawing/2014/main" id="{0206BFCD-C876-4D06-9749-358B95C51910}"/>
              </a:ext>
            </a:extLst>
          </p:cNvPr>
          <p:cNvSpPr>
            <a:spLocks noGrp="1"/>
          </p:cNvSpPr>
          <p:nvPr>
            <p:ph type="ftr" sz="quarter" idx="3"/>
          </p:nvPr>
        </p:nvSpPr>
        <p:spPr>
          <a:xfrm>
            <a:off x="581968" y="6452028"/>
            <a:ext cx="884857" cy="153888"/>
          </a:xfrm>
          <a:prstGeom prst="rect">
            <a:avLst/>
          </a:prstGeom>
        </p:spPr>
        <p:txBody>
          <a:bodyPr vert="horz" wrap="none" lIns="0" tIns="0" rIns="0" bIns="0" rtlCol="0" anchor="b" anchorCtr="0">
            <a:spAutoFit/>
          </a:bodyPr>
          <a:lstStyle>
            <a:lvl1pPr algn="l">
              <a:defRPr sz="1000">
                <a:solidFill>
                  <a:schemeClr val="tx1"/>
                </a:solidFill>
              </a:defRPr>
            </a:lvl1pPr>
          </a:lstStyle>
          <a:p>
            <a:r>
              <a:rPr lang="en-US"/>
              <a:t>HP Confidential</a:t>
            </a:r>
          </a:p>
        </p:txBody>
      </p:sp>
    </p:spTree>
    <p:extLst>
      <p:ext uri="{BB962C8B-B14F-4D97-AF65-F5344CB8AC3E}">
        <p14:creationId xmlns:p14="http://schemas.microsoft.com/office/powerpoint/2010/main" val="316193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1A85F4-FED3-424A-A059-8B91AF23D35D}"/>
              </a:ext>
            </a:extLst>
          </p:cNvPr>
          <p:cNvSpPr/>
          <p:nvPr userDrawn="1"/>
        </p:nvSpPr>
        <p:spPr bwMode="ltGray">
          <a:xfrm>
            <a:off x="0" y="2"/>
            <a:ext cx="12192000" cy="12953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808" y="397385"/>
            <a:ext cx="11612880" cy="600935"/>
          </a:xfrm>
        </p:spPr>
        <p:txBody>
          <a:bodyPr wrap="square" tIns="0" rIns="0" bIns="0">
            <a:spAutoFit/>
          </a:bodyPr>
          <a:lstStyle>
            <a:lvl1pPr>
              <a:defRPr sz="4400">
                <a:solidFill>
                  <a:schemeClr val="tx1"/>
                </a:solidFill>
                <a:latin typeface="+mj-lt"/>
              </a:defRPr>
            </a:lvl1pPr>
          </a:lstStyle>
          <a:p>
            <a:r>
              <a:rPr lang="en-US"/>
              <a:t>Title</a:t>
            </a:r>
          </a:p>
        </p:txBody>
      </p:sp>
      <p:sp>
        <p:nvSpPr>
          <p:cNvPr id="9" name="Slide Number Placeholder 6">
            <a:extLst>
              <a:ext uri="{FF2B5EF4-FFF2-40B4-BE49-F238E27FC236}">
                <a16:creationId xmlns:a16="http://schemas.microsoft.com/office/drawing/2014/main" id="{76155E8A-7EA8-4AD6-AF57-B7E67197C581}"/>
              </a:ext>
            </a:extLst>
          </p:cNvPr>
          <p:cNvSpPr>
            <a:spLocks noGrp="1"/>
          </p:cNvSpPr>
          <p:nvPr>
            <p:ph type="sldNum" sz="quarter" idx="12"/>
          </p:nvPr>
        </p:nvSpPr>
        <p:spPr>
          <a:xfrm>
            <a:off x="298452"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a:solidFill>
                <a:schemeClr val="tx1"/>
              </a:solidFill>
            </a:endParaRPr>
          </a:p>
        </p:txBody>
      </p:sp>
      <p:sp>
        <p:nvSpPr>
          <p:cNvPr id="5" name="logo">
            <a:extLst>
              <a:ext uri="{FF2B5EF4-FFF2-40B4-BE49-F238E27FC236}">
                <a16:creationId xmlns:a16="http://schemas.microsoft.com/office/drawing/2014/main" id="{4485E581-8A20-4BBE-BE90-2CECF435211B}"/>
              </a:ext>
            </a:extLst>
          </p:cNvPr>
          <p:cNvSpPr>
            <a:spLocks noChangeAspect="1" noEditPoints="1"/>
          </p:cNvSpPr>
          <p:nvPr userDrawn="1"/>
        </p:nvSpPr>
        <p:spPr bwMode="gray">
          <a:xfrm>
            <a:off x="11596549" y="6290053"/>
            <a:ext cx="315140" cy="315140"/>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800"/>
          </a:p>
        </p:txBody>
      </p:sp>
      <p:sp>
        <p:nvSpPr>
          <p:cNvPr id="10" name="Footer Placeholder 4">
            <a:extLst>
              <a:ext uri="{FF2B5EF4-FFF2-40B4-BE49-F238E27FC236}">
                <a16:creationId xmlns:a16="http://schemas.microsoft.com/office/drawing/2014/main" id="{0FD99E2E-71CB-490D-A000-36D13BBF91FB}"/>
              </a:ext>
            </a:extLst>
          </p:cNvPr>
          <p:cNvSpPr>
            <a:spLocks noGrp="1"/>
          </p:cNvSpPr>
          <p:nvPr>
            <p:ph type="ftr" sz="quarter" idx="3"/>
          </p:nvPr>
        </p:nvSpPr>
        <p:spPr>
          <a:xfrm>
            <a:off x="621389" y="6462461"/>
            <a:ext cx="884857" cy="153888"/>
          </a:xfrm>
          <a:prstGeom prst="rect">
            <a:avLst/>
          </a:prstGeom>
        </p:spPr>
        <p:txBody>
          <a:bodyPr vert="horz" lIns="0" tIns="0" rIns="0" bIns="0" rtlCol="0" anchor="b" anchorCtr="0"/>
          <a:lstStyle>
            <a:lvl1pPr algn="l">
              <a:defRPr sz="1000">
                <a:solidFill>
                  <a:schemeClr val="tx1"/>
                </a:solidFill>
              </a:defRPr>
            </a:lvl1pPr>
          </a:lstStyle>
          <a:p>
            <a:r>
              <a:rPr lang="en-US"/>
              <a:t>HP Confidential</a:t>
            </a:r>
          </a:p>
        </p:txBody>
      </p:sp>
    </p:spTree>
    <p:extLst>
      <p:ext uri="{BB962C8B-B14F-4D97-AF65-F5344CB8AC3E}">
        <p14:creationId xmlns:p14="http://schemas.microsoft.com/office/powerpoint/2010/main" val="72201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1A85F4-FED3-424A-A059-8B91AF23D35D}"/>
              </a:ext>
            </a:extLst>
          </p:cNvPr>
          <p:cNvSpPr/>
          <p:nvPr userDrawn="1"/>
        </p:nvSpPr>
        <p:spPr bwMode="ltGray">
          <a:xfrm>
            <a:off x="0" y="0"/>
            <a:ext cx="12192000" cy="218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808" y="329097"/>
            <a:ext cx="11612880" cy="600935"/>
          </a:xfrm>
        </p:spPr>
        <p:txBody>
          <a:bodyPr wrap="square" tIns="0" rIns="0" bIns="0" anchor="t">
            <a:spAutoFit/>
          </a:bodyPr>
          <a:lstStyle>
            <a:lvl1pPr>
              <a:defRPr sz="4400">
                <a:solidFill>
                  <a:schemeClr val="tx1"/>
                </a:solidFill>
                <a:latin typeface="+mj-lt"/>
              </a:defRPr>
            </a:lvl1pPr>
          </a:lstStyle>
          <a:p>
            <a:r>
              <a:rPr lang="en-US"/>
              <a:t>Title</a:t>
            </a:r>
          </a:p>
        </p:txBody>
      </p:sp>
      <p:sp>
        <p:nvSpPr>
          <p:cNvPr id="9" name="Slide Number Placeholder 6">
            <a:extLst>
              <a:ext uri="{FF2B5EF4-FFF2-40B4-BE49-F238E27FC236}">
                <a16:creationId xmlns:a16="http://schemas.microsoft.com/office/drawing/2014/main" id="{76155E8A-7EA8-4AD6-AF57-B7E67197C581}"/>
              </a:ext>
            </a:extLst>
          </p:cNvPr>
          <p:cNvSpPr>
            <a:spLocks noGrp="1"/>
          </p:cNvSpPr>
          <p:nvPr>
            <p:ph type="sldNum" sz="quarter" idx="12"/>
          </p:nvPr>
        </p:nvSpPr>
        <p:spPr>
          <a:xfrm>
            <a:off x="298452"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a:solidFill>
                <a:schemeClr val="tx1"/>
              </a:solidFill>
            </a:endParaRPr>
          </a:p>
        </p:txBody>
      </p:sp>
      <p:sp>
        <p:nvSpPr>
          <p:cNvPr id="5" name="logo">
            <a:extLst>
              <a:ext uri="{FF2B5EF4-FFF2-40B4-BE49-F238E27FC236}">
                <a16:creationId xmlns:a16="http://schemas.microsoft.com/office/drawing/2014/main" id="{4485E581-8A20-4BBE-BE90-2CECF435211B}"/>
              </a:ext>
            </a:extLst>
          </p:cNvPr>
          <p:cNvSpPr>
            <a:spLocks noChangeAspect="1" noEditPoints="1"/>
          </p:cNvSpPr>
          <p:nvPr userDrawn="1"/>
        </p:nvSpPr>
        <p:spPr bwMode="gray">
          <a:xfrm>
            <a:off x="11596549" y="6290053"/>
            <a:ext cx="315140" cy="315140"/>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800"/>
          </a:p>
        </p:txBody>
      </p:sp>
      <p:sp>
        <p:nvSpPr>
          <p:cNvPr id="10" name="Footer Placeholder 4">
            <a:extLst>
              <a:ext uri="{FF2B5EF4-FFF2-40B4-BE49-F238E27FC236}">
                <a16:creationId xmlns:a16="http://schemas.microsoft.com/office/drawing/2014/main" id="{0FD99E2E-71CB-490D-A000-36D13BBF91FB}"/>
              </a:ext>
            </a:extLst>
          </p:cNvPr>
          <p:cNvSpPr>
            <a:spLocks noGrp="1"/>
          </p:cNvSpPr>
          <p:nvPr>
            <p:ph type="ftr" sz="quarter" idx="3"/>
          </p:nvPr>
        </p:nvSpPr>
        <p:spPr>
          <a:xfrm>
            <a:off x="621389" y="6462461"/>
            <a:ext cx="884857" cy="153888"/>
          </a:xfrm>
          <a:prstGeom prst="rect">
            <a:avLst/>
          </a:prstGeom>
        </p:spPr>
        <p:txBody>
          <a:bodyPr vert="horz" lIns="0" tIns="0" rIns="0" bIns="0" rtlCol="0" anchor="b" anchorCtr="0"/>
          <a:lstStyle>
            <a:lvl1pPr algn="l">
              <a:defRPr sz="1000">
                <a:solidFill>
                  <a:schemeClr val="tx1"/>
                </a:solidFill>
              </a:defRPr>
            </a:lvl1pPr>
          </a:lstStyle>
          <a:p>
            <a:r>
              <a:rPr lang="en-US"/>
              <a:t>HP Confidential</a:t>
            </a:r>
          </a:p>
        </p:txBody>
      </p:sp>
    </p:spTree>
    <p:extLst>
      <p:ext uri="{BB962C8B-B14F-4D97-AF65-F5344CB8AC3E}">
        <p14:creationId xmlns:p14="http://schemas.microsoft.com/office/powerpoint/2010/main" val="3454455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7093DF8A-E70A-41A2-B536-DAD99DAC12C5}"/>
              </a:ext>
            </a:extLst>
          </p:cNvPr>
          <p:cNvSpPr>
            <a:spLocks noGrp="1"/>
          </p:cNvSpPr>
          <p:nvPr>
            <p:ph type="ftr" sz="quarter" idx="3"/>
          </p:nvPr>
        </p:nvSpPr>
        <p:spPr>
          <a:xfrm>
            <a:off x="581968" y="6452028"/>
            <a:ext cx="884857" cy="153888"/>
          </a:xfrm>
          <a:prstGeom prst="rect">
            <a:avLst/>
          </a:prstGeom>
        </p:spPr>
        <p:txBody>
          <a:bodyPr vert="horz" wrap="none" lIns="0" tIns="0" rIns="0" bIns="0" rtlCol="0" anchor="b" anchorCtr="0">
            <a:spAutoFit/>
          </a:bodyPr>
          <a:lstStyle>
            <a:lvl1pPr algn="l">
              <a:defRPr sz="1000">
                <a:solidFill>
                  <a:schemeClr val="tx1"/>
                </a:solidFill>
              </a:defRPr>
            </a:lvl1pPr>
          </a:lstStyle>
          <a:p>
            <a:r>
              <a:rPr lang="en-US"/>
              <a:t>HP Confidential</a:t>
            </a:r>
          </a:p>
        </p:txBody>
      </p:sp>
      <p:sp>
        <p:nvSpPr>
          <p:cNvPr id="8" name="Slide Number Placeholder 7">
            <a:extLst>
              <a:ext uri="{FF2B5EF4-FFF2-40B4-BE49-F238E27FC236}">
                <a16:creationId xmlns:a16="http://schemas.microsoft.com/office/drawing/2014/main" id="{EBD5A218-C2E5-4122-9119-B57632FAEE56}"/>
              </a:ext>
            </a:extLst>
          </p:cNvPr>
          <p:cNvSpPr>
            <a:spLocks noGrp="1"/>
          </p:cNvSpPr>
          <p:nvPr>
            <p:ph type="sldNum" sz="quarter" idx="4"/>
          </p:nvPr>
        </p:nvSpPr>
        <p:spPr>
          <a:xfrm>
            <a:off x="300878" y="6452028"/>
            <a:ext cx="256807" cy="153888"/>
          </a:xfrm>
          <a:prstGeom prst="rect">
            <a:avLst/>
          </a:prstGeom>
        </p:spPr>
        <p:txBody>
          <a:bodyPr vert="horz" wrap="square" lIns="0" tIns="0" rIns="0" bIns="0" rtlCol="0" anchor="b" anchorCtr="0">
            <a:spAutoFit/>
          </a:bodyPr>
          <a:lstStyle>
            <a:lvl1pPr algn="l">
              <a:defRPr sz="1000">
                <a:solidFill>
                  <a:schemeClr val="tx1"/>
                </a:solidFill>
              </a:defRPr>
            </a:lvl1pPr>
          </a:lstStyle>
          <a:p>
            <a:fld id="{B71A6B67-5149-4CA8-8884-0AC28C15FDCE}" type="slidenum">
              <a:rPr lang="en-US" smtClean="0"/>
              <a:pPr/>
              <a:t>‹#›</a:t>
            </a:fld>
            <a:endParaRPr lang="en-US"/>
          </a:p>
        </p:txBody>
      </p:sp>
      <p:sp>
        <p:nvSpPr>
          <p:cNvPr id="2" name="Title Placeholder 1">
            <a:extLst>
              <a:ext uri="{FF2B5EF4-FFF2-40B4-BE49-F238E27FC236}">
                <a16:creationId xmlns:a16="http://schemas.microsoft.com/office/drawing/2014/main" id="{E9CF8FE2-E272-454D-8A09-BE382F87DDE4}"/>
              </a:ext>
            </a:extLst>
          </p:cNvPr>
          <p:cNvSpPr>
            <a:spLocks noGrp="1"/>
          </p:cNvSpPr>
          <p:nvPr>
            <p:ph type="title"/>
          </p:nvPr>
        </p:nvSpPr>
        <p:spPr>
          <a:xfrm>
            <a:off x="293255" y="78799"/>
            <a:ext cx="11612880" cy="1325563"/>
          </a:xfrm>
          <a:prstGeom prst="rect">
            <a:avLst/>
          </a:prstGeom>
        </p:spPr>
        <p:txBody>
          <a:bodyPr vert="horz" lIns="0" tIns="45720" rIns="91440" bIns="45720" rtlCol="0" anchor="ctr">
            <a:noAutofit/>
          </a:bodyPr>
          <a:lstStyle/>
          <a:p>
            <a:r>
              <a:rPr lang="en-US"/>
              <a:t>Click to edit title</a:t>
            </a:r>
          </a:p>
        </p:txBody>
      </p:sp>
      <p:sp>
        <p:nvSpPr>
          <p:cNvPr id="3" name="Text Placeholder 2">
            <a:extLst>
              <a:ext uri="{FF2B5EF4-FFF2-40B4-BE49-F238E27FC236}">
                <a16:creationId xmlns:a16="http://schemas.microsoft.com/office/drawing/2014/main" id="{AA1CCF0D-680B-7041-BD4E-5771B56290F8}"/>
              </a:ext>
            </a:extLst>
          </p:cNvPr>
          <p:cNvSpPr>
            <a:spLocks noGrp="1"/>
          </p:cNvSpPr>
          <p:nvPr>
            <p:ph type="body" idx="1"/>
          </p:nvPr>
        </p:nvSpPr>
        <p:spPr>
          <a:xfrm>
            <a:off x="293255" y="1520825"/>
            <a:ext cx="11612880" cy="4351339"/>
          </a:xfrm>
          <a:prstGeom prst="rect">
            <a:avLst/>
          </a:prstGeom>
        </p:spPr>
        <p:txBody>
          <a:bodyPr vert="horz" lIns="0" tIns="45720" rIns="91440" bIns="45720" rtlCol="0">
            <a:noAutofit/>
          </a:bodyPr>
          <a:lstStyle/>
          <a:p>
            <a:pPr lvl="0"/>
            <a:r>
              <a:rPr lang="en-US"/>
              <a:t>Edit Master text</a:t>
            </a:r>
          </a:p>
          <a:p>
            <a:pPr lvl="1"/>
            <a:r>
              <a:rPr lang="en-US"/>
              <a:t>Second level</a:t>
            </a:r>
          </a:p>
          <a:p>
            <a:pPr lvl="2"/>
            <a:r>
              <a:rPr lang="en-US"/>
              <a:t>Third level</a:t>
            </a:r>
          </a:p>
          <a:p>
            <a:pPr lvl="3"/>
            <a:endParaRPr lang="en-US"/>
          </a:p>
          <a:p>
            <a:pPr lvl="3"/>
            <a:endParaRPr lang="en-US"/>
          </a:p>
        </p:txBody>
      </p:sp>
    </p:spTree>
    <p:extLst>
      <p:ext uri="{BB962C8B-B14F-4D97-AF65-F5344CB8AC3E}">
        <p14:creationId xmlns:p14="http://schemas.microsoft.com/office/powerpoint/2010/main" val="3360114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dt="0"/>
  <p:txStyles>
    <p:titleStyle>
      <a:lvl1pPr algn="l" defTabSz="914377" rtl="0" eaLnBrk="1" latinLnBrk="0" hangingPunct="1">
        <a:lnSpc>
          <a:spcPct val="85000"/>
        </a:lnSpc>
        <a:spcBef>
          <a:spcPct val="0"/>
        </a:spcBef>
        <a:buNone/>
        <a:defRPr sz="5400" kern="1200">
          <a:solidFill>
            <a:schemeClr val="tx1"/>
          </a:solidFill>
          <a:latin typeface="+mj-lt"/>
          <a:ea typeface="+mj-ea"/>
          <a:cs typeface="+mj-cs"/>
        </a:defRPr>
      </a:lvl1pPr>
    </p:titleStyle>
    <p:bodyStyle>
      <a:lvl1pPr marL="225420" indent="-225420" algn="l" defTabSz="914377" rtl="0" eaLnBrk="1" latinLnBrk="0" hangingPunct="1">
        <a:lnSpc>
          <a:spcPct val="90000"/>
        </a:lnSpc>
        <a:spcBef>
          <a:spcPts val="1000"/>
        </a:spcBef>
        <a:buFont typeface="Arial" panose="020B0604020202020204" pitchFamily="34" charset="0"/>
        <a:buChar char="•"/>
        <a:tabLst>
          <a:tab pos="225420" algn="l"/>
        </a:tabLst>
        <a:defRPr sz="2800" kern="1200">
          <a:solidFill>
            <a:schemeClr val="tx1"/>
          </a:solidFill>
          <a:latin typeface="+mn-lt"/>
          <a:ea typeface="+mn-ea"/>
          <a:cs typeface="+mn-cs"/>
        </a:defRPr>
      </a:lvl1pPr>
      <a:lvl2pPr marL="579424" indent="-122236" algn="l" defTabSz="914377"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1030262" indent="-115885" algn="l" defTabSz="914377"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tabLst/>
        <a:defRPr sz="1000" kern="1200">
          <a:solidFill>
            <a:schemeClr val="tx1"/>
          </a:solidFill>
          <a:latin typeface="+mn-lt"/>
          <a:ea typeface="+mn-ea"/>
          <a:cs typeface="+mn-cs"/>
        </a:defRPr>
      </a:lvl4pPr>
      <a:lvl5pPr marL="1949402" indent="-120648" algn="l" defTabSz="914377" rtl="0" eaLnBrk="1" latinLnBrk="0" hangingPunct="1">
        <a:lnSpc>
          <a:spcPct val="90000"/>
        </a:lnSpc>
        <a:spcBef>
          <a:spcPts val="500"/>
        </a:spcBef>
        <a:buFont typeface="Arial" panose="020B0604020202020204" pitchFamily="34" charset="0"/>
        <a:buChar char="•"/>
        <a:tabLst/>
        <a:defRPr sz="1800" kern="1200">
          <a:solidFill>
            <a:schemeClr val="tx1"/>
          </a:solidFill>
          <a:latin typeface="Forma DJR Micro"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544">
          <p15:clr>
            <a:srgbClr val="F26B43"/>
          </p15:clr>
        </p15:guide>
        <p15:guide id="3" pos="1248">
          <p15:clr>
            <a:srgbClr val="F26B43"/>
          </p15:clr>
        </p15:guide>
        <p15:guide id="4" pos="240">
          <p15:clr>
            <a:srgbClr val="F26B43"/>
          </p15:clr>
        </p15:guide>
        <p15:guide id="5" pos="5136">
          <p15:clr>
            <a:srgbClr val="F26B43"/>
          </p15:clr>
        </p15:guide>
        <p15:guide id="6" pos="6432">
          <p15:clr>
            <a:srgbClr val="F26B43"/>
          </p15:clr>
        </p15:guide>
        <p15:guide id="7" pos="744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93F800-964E-D060-6541-52B7897D4F72}"/>
              </a:ext>
            </a:extLst>
          </p:cNvPr>
          <p:cNvSpPr>
            <a:spLocks noGrp="1"/>
          </p:cNvSpPr>
          <p:nvPr>
            <p:ph type="sldNum" sz="quarter" idx="12"/>
          </p:nvPr>
        </p:nvSpPr>
        <p:spPr/>
        <p:txBody>
          <a:bodyPr/>
          <a:lstStyle/>
          <a:p>
            <a:pPr marL="0" marR="0" lvl="0" indent="0" algn="l" defTabSz="609599" rtl="0" eaLnBrk="1" fontAlgn="auto" latinLnBrk="0" hangingPunct="1">
              <a:lnSpc>
                <a:spcPct val="100000"/>
              </a:lnSpc>
              <a:spcBef>
                <a:spcPts val="0"/>
              </a:spcBef>
              <a:spcAft>
                <a:spcPts val="0"/>
              </a:spcAft>
              <a:buClr>
                <a:srgbClr val="000000"/>
              </a:buClr>
              <a:buSzTx/>
              <a:buFontTx/>
              <a:buNone/>
              <a:tabLst/>
              <a:defRPr/>
            </a:pPr>
            <a:fld id="{7EAD36D4-32FF-544B-9EC2-1F035E0F636E}" type="slidenum">
              <a:rPr kumimoji="0" lang="en-US" sz="1000" b="0" i="0" u="none" strike="noStrike" kern="0" cap="none" spc="0" normalizeH="0" baseline="0" noProof="0">
                <a:ln>
                  <a:noFill/>
                </a:ln>
                <a:solidFill>
                  <a:prstClr val="black"/>
                </a:solidFill>
                <a:effectLst/>
                <a:uLnTx/>
                <a:uFillTx/>
                <a:latin typeface="Forma DJR Micro"/>
                <a:ea typeface="+mn-ea"/>
                <a:cs typeface="Arial"/>
                <a:sym typeface="Arial"/>
              </a:rPr>
              <a:pPr marL="0" marR="0" lvl="0" indent="0" algn="l" defTabSz="609599" rtl="0" eaLnBrk="1" fontAlgn="auto" latinLnBrk="0" hangingPunct="1">
                <a:lnSpc>
                  <a:spcPct val="100000"/>
                </a:lnSpc>
                <a:spcBef>
                  <a:spcPts val="0"/>
                </a:spcBef>
                <a:spcAft>
                  <a:spcPts val="0"/>
                </a:spcAft>
                <a:buClr>
                  <a:srgbClr val="000000"/>
                </a:buClr>
                <a:buSzTx/>
                <a:buFontTx/>
                <a:buNone/>
                <a:tabLst/>
                <a:defRPr/>
              </a:pPr>
              <a:t>1</a:t>
            </a:fld>
            <a:endParaRPr kumimoji="0" lang="en-US" sz="1000" b="0" i="0" u="none" strike="noStrike" kern="0" cap="none" spc="0" normalizeH="0" baseline="0" noProof="0">
              <a:ln>
                <a:noFill/>
              </a:ln>
              <a:solidFill>
                <a:prstClr val="black"/>
              </a:solidFill>
              <a:effectLst/>
              <a:uLnTx/>
              <a:uFillTx/>
              <a:latin typeface="Forma DJR Micro"/>
              <a:ea typeface="+mn-ea"/>
              <a:cs typeface="Arial"/>
              <a:sym typeface="Arial"/>
            </a:endParaRPr>
          </a:p>
        </p:txBody>
      </p:sp>
      <p:sp>
        <p:nvSpPr>
          <p:cNvPr id="4" name="Footer Placeholder 3">
            <a:extLst>
              <a:ext uri="{FF2B5EF4-FFF2-40B4-BE49-F238E27FC236}">
                <a16:creationId xmlns:a16="http://schemas.microsoft.com/office/drawing/2014/main" id="{55D5730F-3D2F-D617-AE21-53BA32F18409}"/>
              </a:ext>
            </a:extLst>
          </p:cNvPr>
          <p:cNvSpPr>
            <a:spLocks noGrp="1"/>
          </p:cNvSpPr>
          <p:nvPr>
            <p:ph type="ftr" sz="quarter" idx="3"/>
          </p:nvPr>
        </p:nvSpPr>
        <p:spPr/>
        <p:txBody>
          <a:bodyPr/>
          <a:lstStyle/>
          <a:p>
            <a:pPr marL="0" marR="0" lvl="0" indent="0" algn="l" defTabSz="609599"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prstClr val="black"/>
                </a:solidFill>
                <a:effectLst/>
                <a:uLnTx/>
                <a:uFillTx/>
                <a:latin typeface="Forma DJR Micro"/>
                <a:ea typeface="+mn-ea"/>
                <a:cs typeface="Arial"/>
                <a:sym typeface="Arial"/>
              </a:rPr>
              <a:t>HP Confidential</a:t>
            </a:r>
          </a:p>
        </p:txBody>
      </p:sp>
      <p:pic>
        <p:nvPicPr>
          <p:cNvPr id="11" name="Picture 10">
            <a:extLst>
              <a:ext uri="{FF2B5EF4-FFF2-40B4-BE49-F238E27FC236}">
                <a16:creationId xmlns:a16="http://schemas.microsoft.com/office/drawing/2014/main" id="{DF972C4F-5CAD-E088-84CC-29D674FFA0D8}"/>
              </a:ext>
            </a:extLst>
          </p:cNvPr>
          <p:cNvPicPr>
            <a:picLocks noChangeAspect="1"/>
          </p:cNvPicPr>
          <p:nvPr/>
        </p:nvPicPr>
        <p:blipFill>
          <a:blip r:embed="rId3"/>
          <a:stretch>
            <a:fillRect/>
          </a:stretch>
        </p:blipFill>
        <p:spPr>
          <a:xfrm>
            <a:off x="88423" y="1408065"/>
            <a:ext cx="3421388" cy="2672446"/>
          </a:xfrm>
          <a:prstGeom prst="rect">
            <a:avLst/>
          </a:prstGeom>
        </p:spPr>
      </p:pic>
      <p:pic>
        <p:nvPicPr>
          <p:cNvPr id="13" name="Picture 12" descr="A group of people posing for a photo&#10;&#10;Description automatically generated">
            <a:extLst>
              <a:ext uri="{FF2B5EF4-FFF2-40B4-BE49-F238E27FC236}">
                <a16:creationId xmlns:a16="http://schemas.microsoft.com/office/drawing/2014/main" id="{15DB47E8-4D0E-9B94-CE2F-5F1030774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23" y="4251609"/>
            <a:ext cx="3604732" cy="2412089"/>
          </a:xfrm>
          <a:prstGeom prst="rect">
            <a:avLst/>
          </a:prstGeom>
        </p:spPr>
      </p:pic>
      <p:sp>
        <p:nvSpPr>
          <p:cNvPr id="20" name="Title 19">
            <a:extLst>
              <a:ext uri="{FF2B5EF4-FFF2-40B4-BE49-F238E27FC236}">
                <a16:creationId xmlns:a16="http://schemas.microsoft.com/office/drawing/2014/main" id="{555C21E3-B6B1-5121-149E-C3F2093B624E}"/>
              </a:ext>
            </a:extLst>
          </p:cNvPr>
          <p:cNvSpPr>
            <a:spLocks noGrp="1"/>
          </p:cNvSpPr>
          <p:nvPr>
            <p:ph type="title"/>
          </p:nvPr>
        </p:nvSpPr>
        <p:spPr>
          <a:xfrm>
            <a:off x="298808" y="192330"/>
            <a:ext cx="11612880" cy="1011046"/>
          </a:xfrm>
        </p:spPr>
        <p:txBody>
          <a:bodyPr/>
          <a:lstStyle/>
          <a:p>
            <a:pPr marL="0" marR="0" lvl="0" indent="0" defTabSz="914126" rtl="0" eaLnBrk="1" fontAlgn="auto" latinLnBrk="0" hangingPunct="1">
              <a:lnSpc>
                <a:spcPct val="90000"/>
              </a:lnSpc>
              <a:spcBef>
                <a:spcPct val="0"/>
              </a:spcBef>
              <a:spcAft>
                <a:spcPts val="0"/>
              </a:spcAft>
              <a:tabLst/>
              <a:defRPr/>
            </a:pPr>
            <a:r>
              <a:rPr kumimoji="0" lang="en-US" sz="3600" i="0" u="none" strike="noStrike" kern="1200" cap="none" spc="0" normalizeH="0" baseline="0" noProof="0" dirty="0">
                <a:ln>
                  <a:noFill/>
                </a:ln>
                <a:solidFill>
                  <a:prstClr val="black"/>
                </a:solidFill>
                <a:effectLst/>
                <a:uLnTx/>
                <a:uFillTx/>
                <a:latin typeface="+mj-lt"/>
                <a:ea typeface="Roboto Black" panose="02000000000000000000" pitchFamily="2" charset="0"/>
                <a:cs typeface="+mj-cs"/>
              </a:rPr>
              <a:t>Teacher Upskilling Collaboration with Ministry of Education</a:t>
            </a:r>
            <a:br>
              <a:rPr kumimoji="0" lang="en-US" sz="3600" i="0" u="none" strike="noStrike" kern="1200" cap="none" spc="0" normalizeH="0" baseline="0" noProof="0" dirty="0">
                <a:ln>
                  <a:noFill/>
                </a:ln>
                <a:solidFill>
                  <a:prstClr val="black"/>
                </a:solidFill>
                <a:effectLst/>
                <a:uLnTx/>
                <a:uFillTx/>
                <a:latin typeface="+mj-lt"/>
                <a:ea typeface="Roboto Black" panose="02000000000000000000" pitchFamily="2" charset="0"/>
                <a:cs typeface="+mj-cs"/>
              </a:rPr>
            </a:br>
            <a:r>
              <a:rPr kumimoji="0" lang="en-US" sz="3600" i="1" u="none" strike="noStrike" kern="1200" cap="none" spc="0" normalizeH="0" baseline="0" noProof="0" dirty="0" err="1">
                <a:ln>
                  <a:noFill/>
                </a:ln>
                <a:solidFill>
                  <a:prstClr val="black"/>
                </a:solidFill>
                <a:effectLst/>
                <a:uLnTx/>
                <a:uFillTx/>
                <a:latin typeface="+mj-lt"/>
                <a:ea typeface="Roboto Black" panose="02000000000000000000" pitchFamily="2" charset="0"/>
                <a:cs typeface="+mj-cs"/>
              </a:rPr>
              <a:t>Semangat</a:t>
            </a:r>
            <a:r>
              <a:rPr kumimoji="0" lang="en-US" sz="3600" i="1" u="none" strike="noStrike" kern="1200" cap="none" spc="0" normalizeH="0" baseline="0" noProof="0" dirty="0">
                <a:ln>
                  <a:noFill/>
                </a:ln>
                <a:solidFill>
                  <a:prstClr val="black"/>
                </a:solidFill>
                <a:effectLst/>
                <a:uLnTx/>
                <a:uFillTx/>
                <a:latin typeface="+mj-lt"/>
                <a:ea typeface="Roboto Black" panose="02000000000000000000" pitchFamily="2" charset="0"/>
                <a:cs typeface="+mj-cs"/>
              </a:rPr>
              <a:t> Guru Virtual Learning Series (2021-2023)</a:t>
            </a:r>
            <a:endParaRPr lang="en-SG" sz="3600" dirty="0"/>
          </a:p>
        </p:txBody>
      </p:sp>
      <p:sp>
        <p:nvSpPr>
          <p:cNvPr id="2" name="TextBox 1">
            <a:extLst>
              <a:ext uri="{FF2B5EF4-FFF2-40B4-BE49-F238E27FC236}">
                <a16:creationId xmlns:a16="http://schemas.microsoft.com/office/drawing/2014/main" id="{F2F4CEF3-8D0A-A9AC-3FF9-FA8FE667E711}"/>
              </a:ext>
            </a:extLst>
          </p:cNvPr>
          <p:cNvSpPr txBox="1"/>
          <p:nvPr/>
        </p:nvSpPr>
        <p:spPr>
          <a:xfrm>
            <a:off x="3791655" y="3721190"/>
            <a:ext cx="8120033" cy="3335528"/>
          </a:xfrm>
          <a:prstGeom prst="rect">
            <a:avLst/>
          </a:prstGeom>
          <a:noFill/>
        </p:spPr>
        <p:txBody>
          <a:bodyPr wrap="square" rtlCol="0">
            <a:spAutoFit/>
          </a:bodyPr>
          <a:lstStyle/>
          <a:p>
            <a:pPr>
              <a:lnSpc>
                <a:spcPct val="105000"/>
              </a:lnSpc>
              <a:spcBef>
                <a:spcPts val="200"/>
              </a:spcBef>
            </a:pPr>
            <a:r>
              <a:rPr lang="en-US" sz="1500" b="1" dirty="0">
                <a:solidFill>
                  <a:srgbClr val="2F5496"/>
                </a:solidFill>
                <a:effectLst/>
                <a:latin typeface="Arial" panose="020B0604020202020204" pitchFamily="34" charset="0"/>
                <a:ea typeface="Times New Roman" panose="02020603050405020304" pitchFamily="18" charset="0"/>
              </a:rPr>
              <a:t>Empowering Indonesian educators </a:t>
            </a:r>
            <a:endParaRPr lang="en-SG" sz="1500" b="1" dirty="0">
              <a:solidFill>
                <a:srgbClr val="2F5496"/>
              </a:solidFill>
              <a:effectLst/>
              <a:latin typeface="Arial" panose="020B0604020202020204" pitchFamily="34" charset="0"/>
              <a:ea typeface="Calibri" panose="020F0502020204030204" pitchFamily="34" charset="0"/>
            </a:endParaRPr>
          </a:p>
          <a:p>
            <a:r>
              <a:rPr lang="en-US" sz="1500" dirty="0">
                <a:effectLst/>
                <a:latin typeface="Calibri" panose="020F0502020204030204" pitchFamily="34" charset="0"/>
                <a:ea typeface="Calibri" panose="020F0502020204030204" pitchFamily="34" charset="0"/>
              </a:rPr>
              <a:t>The HP </a:t>
            </a:r>
            <a:r>
              <a:rPr lang="en-US" sz="1500" dirty="0" err="1">
                <a:effectLst/>
                <a:latin typeface="Calibri" panose="020F0502020204030204" pitchFamily="34" charset="0"/>
                <a:ea typeface="Calibri" panose="020F0502020204030204" pitchFamily="34" charset="0"/>
              </a:rPr>
              <a:t>Semangat</a:t>
            </a:r>
            <a:r>
              <a:rPr lang="en-US" sz="1500" dirty="0">
                <a:effectLst/>
                <a:latin typeface="Calibri" panose="020F0502020204030204" pitchFamily="34" charset="0"/>
                <a:ea typeface="Calibri" panose="020F0502020204030204" pitchFamily="34" charset="0"/>
              </a:rPr>
              <a:t> Guru virtual learning program aims to upskill and empower teachers across Indonesia. Launched in 2021 with the Ministry of Education, Culture, Research, and Technology (MOECRT), the program helps teachers better integrate technology into lessons. It also seeks to develop soft skills like the 6Cs: Critical Thinking, Creativity, Collaboration, Communication, Computational Logic, and Compassion.</a:t>
            </a:r>
            <a:endParaRPr lang="en-SG" sz="1500" dirty="0">
              <a:effectLst/>
              <a:latin typeface="Calibri" panose="020F0502020204030204" pitchFamily="34" charset="0"/>
              <a:ea typeface="Calibri" panose="020F0502020204030204" pitchFamily="34" charset="0"/>
            </a:endParaRPr>
          </a:p>
          <a:p>
            <a:r>
              <a:rPr lang="en-US" sz="1500" dirty="0">
                <a:effectLst/>
                <a:latin typeface="Calibri" panose="020F0502020204030204" pitchFamily="34" charset="0"/>
                <a:ea typeface="Calibri" panose="020F0502020204030204" pitchFamily="34" charset="0"/>
              </a:rPr>
              <a:t>Teachers can access the program’s Learning Management System for over 50 modules on topics such as basic computer skills, online assessment, e-learning design, and digital content creation. A knowledge repository provides additional resources on demand. </a:t>
            </a:r>
            <a:endParaRPr lang="en-SG" sz="1500" dirty="0">
              <a:effectLst/>
              <a:latin typeface="Calibri" panose="020F0502020204030204" pitchFamily="34" charset="0"/>
              <a:ea typeface="Calibri" panose="020F0502020204030204" pitchFamily="34" charset="0"/>
            </a:endParaRPr>
          </a:p>
          <a:p>
            <a:r>
              <a:rPr lang="en-US" sz="1500" dirty="0">
                <a:effectLst/>
                <a:latin typeface="Calibri" panose="020F0502020204030204" pitchFamily="34" charset="0"/>
                <a:ea typeface="Calibri" panose="020F0502020204030204" pitchFamily="34" charset="0"/>
              </a:rPr>
              <a:t>Recognizing the value of peer-to-peer learning, we created various online communities where teachers can share ideas and sponsor offline, in-person events. </a:t>
            </a:r>
            <a:endParaRPr lang="en-SG" sz="1500" dirty="0">
              <a:effectLst/>
              <a:latin typeface="Calibri" panose="020F0502020204030204" pitchFamily="34" charset="0"/>
              <a:ea typeface="Calibri" panose="020F0502020204030204" pitchFamily="34" charset="0"/>
            </a:endParaRPr>
          </a:p>
          <a:p>
            <a:r>
              <a:rPr lang="en-US" sz="1500" dirty="0">
                <a:effectLst/>
                <a:latin typeface="Calibri" panose="020F0502020204030204" pitchFamily="34" charset="0"/>
                <a:ea typeface="Calibri" panose="020F0502020204030204" pitchFamily="34" charset="0"/>
              </a:rPr>
              <a:t>To date, </a:t>
            </a:r>
            <a:r>
              <a:rPr lang="en-US" sz="1500" dirty="0" err="1">
                <a:effectLst/>
                <a:latin typeface="Calibri" panose="020F0502020204030204" pitchFamily="34" charset="0"/>
                <a:ea typeface="Calibri" panose="020F0502020204030204" pitchFamily="34" charset="0"/>
              </a:rPr>
              <a:t>Semangat</a:t>
            </a:r>
            <a:r>
              <a:rPr lang="en-US" sz="1500" dirty="0">
                <a:effectLst/>
                <a:latin typeface="Calibri" panose="020F0502020204030204" pitchFamily="34" charset="0"/>
                <a:ea typeface="Calibri" panose="020F0502020204030204" pitchFamily="34" charset="0"/>
              </a:rPr>
              <a:t> Guru has reached 8.6 million teachers, education personnel, and students, strengthening the Indonesian education system and equipping students for success in the digital age.</a:t>
            </a:r>
            <a:endParaRPr lang="en-SG" sz="1500" dirty="0">
              <a:effectLst/>
              <a:latin typeface="Calibri" panose="020F0502020204030204" pitchFamily="34" charset="0"/>
              <a:ea typeface="Calibri" panose="020F0502020204030204" pitchFamily="34" charset="0"/>
            </a:endParaRPr>
          </a:p>
          <a:p>
            <a:endParaRPr lang="en-SG" sz="1500" dirty="0"/>
          </a:p>
        </p:txBody>
      </p:sp>
      <p:pic>
        <p:nvPicPr>
          <p:cNvPr id="10" name="Picture 9">
            <a:extLst>
              <a:ext uri="{FF2B5EF4-FFF2-40B4-BE49-F238E27FC236}">
                <a16:creationId xmlns:a16="http://schemas.microsoft.com/office/drawing/2014/main" id="{57D93087-75A3-81E9-CC40-5A8029AA0DA5}"/>
              </a:ext>
            </a:extLst>
          </p:cNvPr>
          <p:cNvPicPr>
            <a:picLocks noChangeAspect="1"/>
          </p:cNvPicPr>
          <p:nvPr/>
        </p:nvPicPr>
        <p:blipFill>
          <a:blip r:embed="rId5"/>
          <a:stretch>
            <a:fillRect/>
          </a:stretch>
        </p:blipFill>
        <p:spPr>
          <a:xfrm>
            <a:off x="3791655" y="1408065"/>
            <a:ext cx="5900032" cy="2313125"/>
          </a:xfrm>
          <a:prstGeom prst="rect">
            <a:avLst/>
          </a:prstGeom>
        </p:spPr>
      </p:pic>
    </p:spTree>
    <p:extLst>
      <p:ext uri="{BB962C8B-B14F-4D97-AF65-F5344CB8AC3E}">
        <p14:creationId xmlns:p14="http://schemas.microsoft.com/office/powerpoint/2010/main" val="4005417666"/>
      </p:ext>
    </p:extLst>
  </p:cSld>
  <p:clrMapOvr>
    <a:masterClrMapping/>
  </p:clrMapOvr>
</p:sld>
</file>

<file path=ppt/theme/theme1.xml><?xml version="1.0" encoding="utf-8"?>
<a:theme xmlns:a="http://schemas.openxmlformats.org/drawingml/2006/main" name="3_HP Corporate Template 2022">
  <a:themeElements>
    <a:clrScheme name="Custom 71">
      <a:dk1>
        <a:sysClr val="windowText" lastClr="000000"/>
      </a:dk1>
      <a:lt1>
        <a:sysClr val="window" lastClr="FFFFFF"/>
      </a:lt1>
      <a:dk2>
        <a:srgbClr val="BBD8FC"/>
      </a:dk2>
      <a:lt2>
        <a:srgbClr val="CCE2FD"/>
      </a:lt2>
      <a:accent1>
        <a:srgbClr val="AACFFB"/>
      </a:accent1>
      <a:accent2>
        <a:srgbClr val="98C5FA"/>
      </a:accent2>
      <a:accent3>
        <a:srgbClr val="87BBFA"/>
      </a:accent3>
      <a:accent4>
        <a:srgbClr val="76B1F9"/>
      </a:accent4>
      <a:accent5>
        <a:srgbClr val="65A8F8"/>
      </a:accent5>
      <a:accent6>
        <a:srgbClr val="549EF7"/>
      </a:accent6>
      <a:hlink>
        <a:srgbClr val="0096D6"/>
      </a:hlink>
      <a:folHlink>
        <a:srgbClr val="0096D6"/>
      </a:folHlink>
    </a:clrScheme>
    <a:fontScheme name="HP Corporate Template 2022">
      <a:majorFont>
        <a:latin typeface="Forma DJR Display"/>
        <a:ea typeface=""/>
        <a:cs typeface=""/>
      </a:majorFont>
      <a:minorFont>
        <a:latin typeface="Forma DJR Mic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black">
        <a:ln w="158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221</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Forma DJR Display</vt:lpstr>
      <vt:lpstr>Forma DJR Micro</vt:lpstr>
      <vt:lpstr>3_HP Corporate Template 2022</vt:lpstr>
      <vt:lpstr>Teacher Upskilling Collaboration with Ministry of Education Semangat Guru Virtual Learning Series (2021-2023)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Upskilling Collaboration with Ministry of Education Semangat Guru Virtual Learning Series (2021-2023)</dc:title>
  <dc:creator>Lai, Florence</dc:creator>
  <cp:lastModifiedBy>Lai, Florence</cp:lastModifiedBy>
  <cp:revision>1</cp:revision>
  <dcterms:created xsi:type="dcterms:W3CDTF">2023-05-05T13:12:42Z</dcterms:created>
  <dcterms:modified xsi:type="dcterms:W3CDTF">2023-05-05T13:21:08Z</dcterms:modified>
</cp:coreProperties>
</file>