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6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7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63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53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501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68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19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9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8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0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6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7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6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2B380-46A5-4A5A-85D3-79A74C343FA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CA43C7-B50C-4302-86A8-CF860721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4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k.Butterfield@hud.go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A56B-196A-40F2-A6B9-A4548E4A2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Eastern Woodlands </a:t>
            </a:r>
            <a:r>
              <a:rPr lang="en-US" sz="6000" dirty="0"/>
              <a:t>Office of Native American Programs presentation to NAIHC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E2544-0369-465F-BDBC-6AB90B5EB1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Butterfield, Administrator </a:t>
            </a:r>
          </a:p>
          <a:p>
            <a:r>
              <a:rPr lang="en-US" sz="2400" dirty="0">
                <a:hlinkClick r:id="rId2"/>
              </a:rPr>
              <a:t>Mark.Butterfield@hud.gov</a:t>
            </a:r>
            <a:r>
              <a:rPr lang="en-US" sz="2400" dirty="0"/>
              <a:t> 202-768-2844			April 7,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344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29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Eastern Woodlands Office of Native American Programs presentation to NAIHC</vt:lpstr>
    </vt:vector>
  </TitlesOfParts>
  <Company>U.S. Department of 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Woodlands Office of Native American Programs presentation to NAIHC</dc:title>
  <dc:creator>Butterfield, Mark</dc:creator>
  <cp:lastModifiedBy>Butterfield, Mark</cp:lastModifiedBy>
  <cp:revision>1</cp:revision>
  <dcterms:created xsi:type="dcterms:W3CDTF">2022-04-07T16:51:43Z</dcterms:created>
  <dcterms:modified xsi:type="dcterms:W3CDTF">2022-04-07T16:55:12Z</dcterms:modified>
</cp:coreProperties>
</file>